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2"/>
  </p:notesMasterIdLst>
  <p:sldIdLst>
    <p:sldId id="256" r:id="rId2"/>
    <p:sldId id="311" r:id="rId3"/>
    <p:sldId id="258" r:id="rId4"/>
    <p:sldId id="270" r:id="rId5"/>
    <p:sldId id="276" r:id="rId6"/>
    <p:sldId id="259" r:id="rId7"/>
    <p:sldId id="262" r:id="rId8"/>
    <p:sldId id="260" r:id="rId9"/>
    <p:sldId id="312" r:id="rId10"/>
    <p:sldId id="271" r:id="rId11"/>
    <p:sldId id="314" r:id="rId12"/>
    <p:sldId id="313" r:id="rId13"/>
    <p:sldId id="273" r:id="rId14"/>
    <p:sldId id="261" r:id="rId15"/>
    <p:sldId id="315" r:id="rId16"/>
    <p:sldId id="277" r:id="rId17"/>
    <p:sldId id="263" r:id="rId18"/>
    <p:sldId id="283" r:id="rId19"/>
    <p:sldId id="316" r:id="rId20"/>
    <p:sldId id="317" r:id="rId21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23"/>
      <p:bold r:id="rId24"/>
      <p:italic r:id="rId25"/>
      <p:boldItalic r:id="rId26"/>
    </p:embeddedFont>
    <p:embeddedFont>
      <p:font typeface="Exo" panose="020B0604020202020204" charset="0"/>
      <p:regular r:id="rId27"/>
      <p:bold r:id="rId28"/>
      <p:italic r:id="rId29"/>
      <p:boldItalic r:id="rId30"/>
    </p:embeddedFont>
    <p:embeddedFont>
      <p:font typeface="Hind" panose="02000000000000000000" pitchFamily="2" charset="0"/>
      <p:regular r:id="rId31"/>
      <p:bold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swald" panose="00000500000000000000" pitchFamily="2" charset="0"/>
      <p:regular r:id="rId41"/>
      <p:bold r:id="rId42"/>
    </p:embeddedFont>
    <p:embeddedFont>
      <p:font typeface="Oswald SemiBold" panose="00000700000000000000" pitchFamily="2" charset="0"/>
      <p:regular r:id="rId43"/>
      <p:bold r:id="rId44"/>
    </p:embeddedFont>
    <p:embeddedFont>
      <p:font typeface="Righteous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6495D3-4D26-45BB-8DFA-9378190C4D20}">
  <a:tblStyle styleId="{556495D3-4D26-45BB-8DFA-9378190C4D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06157b1b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006157b1b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fa2f151e3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fa2f151e3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a2f151d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a2f151d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4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a2f151d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a2f151d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486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fa2f151e31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fa2f151e31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a2f151da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a2f151da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a2f151d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a2f151d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70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fa2f151e31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fa2f151e31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a2f151e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fa2f151e3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fa2f151e31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fa2f151e31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a2f151d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a2f151d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84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a2f151d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fa2f151d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2f151e3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2f151e3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fa2f151e31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fa2f151e31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a2f151d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a2f151d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a2f151e3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fa2f151e3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5a7d590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d5a7d590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5a7d590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d5a7d590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78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75675" y="894800"/>
            <a:ext cx="4096200" cy="22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5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5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5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5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5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5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5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Barlow Condensed"/>
              <a:buNone/>
              <a:defRPr sz="5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89775" y="4007500"/>
            <a:ext cx="3717900" cy="41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8634" t="3012" r="35344" b="75209"/>
          <a:stretch/>
        </p:blipFill>
        <p:spPr>
          <a:xfrm>
            <a:off x="-102100" y="-24600"/>
            <a:ext cx="3642573" cy="11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3849" t="5154" r="33906" b="72616"/>
          <a:stretch/>
        </p:blipFill>
        <p:spPr>
          <a:xfrm rot="10800000">
            <a:off x="4411927" y="3813375"/>
            <a:ext cx="4777073" cy="13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-157350" y="4425700"/>
            <a:ext cx="9458700" cy="15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2">
            <a:alphaModFix/>
          </a:blip>
          <a:srcRect l="61310" t="4021" r="16671" b="30477"/>
          <a:stretch/>
        </p:blipFill>
        <p:spPr>
          <a:xfrm>
            <a:off x="7566051" y="-143438"/>
            <a:ext cx="1699123" cy="33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-49600" y="-39575"/>
            <a:ext cx="5005800" cy="530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 l="61310" t="-7152" r="16671" b="36335"/>
          <a:stretch/>
        </p:blipFill>
        <p:spPr>
          <a:xfrm rot="5400000" flipH="1">
            <a:off x="6549426" y="-1078099"/>
            <a:ext cx="1699123" cy="364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/>
          <p:nvPr/>
        </p:nvSpPr>
        <p:spPr>
          <a:xfrm>
            <a:off x="4615075" y="892000"/>
            <a:ext cx="4684800" cy="434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5210200" y="1208050"/>
            <a:ext cx="3090600" cy="18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5214700" y="3220175"/>
            <a:ext cx="2942700" cy="78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2">
            <a:alphaModFix/>
          </a:blip>
          <a:srcRect l="28158" r="41022" b="70199"/>
          <a:stretch/>
        </p:blipFill>
        <p:spPr>
          <a:xfrm rot="5400000" flipH="1">
            <a:off x="7148426" y="3201626"/>
            <a:ext cx="2439199" cy="1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5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subTitle" idx="1"/>
          </p:nvPr>
        </p:nvSpPr>
        <p:spPr>
          <a:xfrm>
            <a:off x="713250" y="2011675"/>
            <a:ext cx="3858900" cy="18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0002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-62075" y="-149425"/>
            <a:ext cx="9343200" cy="15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/>
          <p:nvPr/>
        </p:nvSpPr>
        <p:spPr>
          <a:xfrm>
            <a:off x="-62075" y="4437649"/>
            <a:ext cx="5234400" cy="15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 rotWithShape="1">
          <a:blip r:embed="rId2">
            <a:alphaModFix/>
          </a:blip>
          <a:srcRect l="13735" r="41021" b="70199"/>
          <a:stretch/>
        </p:blipFill>
        <p:spPr>
          <a:xfrm rot="10800000" flipH="1">
            <a:off x="-1166675" y="3663700"/>
            <a:ext cx="3580851" cy="1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/>
          <p:nvPr/>
        </p:nvSpPr>
        <p:spPr>
          <a:xfrm rot="-5400000">
            <a:off x="2983000" y="-3137300"/>
            <a:ext cx="1526400" cy="761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5"/>
          <p:cNvSpPr/>
          <p:nvPr/>
        </p:nvSpPr>
        <p:spPr>
          <a:xfrm rot="-5400000">
            <a:off x="4201300" y="411500"/>
            <a:ext cx="878700" cy="94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subTitle" idx="1"/>
          </p:nvPr>
        </p:nvSpPr>
        <p:spPr>
          <a:xfrm>
            <a:off x="3141500" y="2434495"/>
            <a:ext cx="1673400" cy="4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subTitle" idx="2"/>
          </p:nvPr>
        </p:nvSpPr>
        <p:spPr>
          <a:xfrm>
            <a:off x="3142058" y="1976150"/>
            <a:ext cx="167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subTitle" idx="3"/>
          </p:nvPr>
        </p:nvSpPr>
        <p:spPr>
          <a:xfrm>
            <a:off x="789425" y="2434490"/>
            <a:ext cx="1673400" cy="41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subTitle" idx="4"/>
          </p:nvPr>
        </p:nvSpPr>
        <p:spPr>
          <a:xfrm>
            <a:off x="789983" y="1976150"/>
            <a:ext cx="167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subTitle" idx="5"/>
          </p:nvPr>
        </p:nvSpPr>
        <p:spPr>
          <a:xfrm>
            <a:off x="5493575" y="2434495"/>
            <a:ext cx="1672200" cy="4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subTitle" idx="6"/>
          </p:nvPr>
        </p:nvSpPr>
        <p:spPr>
          <a:xfrm>
            <a:off x="5494132" y="1976150"/>
            <a:ext cx="1671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ubTitle" idx="7"/>
          </p:nvPr>
        </p:nvSpPr>
        <p:spPr>
          <a:xfrm>
            <a:off x="3141500" y="3856095"/>
            <a:ext cx="1673400" cy="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subTitle" idx="8"/>
          </p:nvPr>
        </p:nvSpPr>
        <p:spPr>
          <a:xfrm>
            <a:off x="3142058" y="3395519"/>
            <a:ext cx="167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ubTitle" idx="9"/>
          </p:nvPr>
        </p:nvSpPr>
        <p:spPr>
          <a:xfrm>
            <a:off x="789425" y="3856094"/>
            <a:ext cx="1673400" cy="4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ubTitle" idx="13"/>
          </p:nvPr>
        </p:nvSpPr>
        <p:spPr>
          <a:xfrm>
            <a:off x="789983" y="3395518"/>
            <a:ext cx="167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ubTitle" idx="14"/>
          </p:nvPr>
        </p:nvSpPr>
        <p:spPr>
          <a:xfrm>
            <a:off x="5493575" y="3856095"/>
            <a:ext cx="1672200" cy="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subTitle" idx="15"/>
          </p:nvPr>
        </p:nvSpPr>
        <p:spPr>
          <a:xfrm>
            <a:off x="5494132" y="3395519"/>
            <a:ext cx="1671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2">
            <a:alphaModFix/>
          </a:blip>
          <a:srcRect l="64975" t="-25028" r="16671" b="37147"/>
          <a:stretch/>
        </p:blipFill>
        <p:spPr>
          <a:xfrm>
            <a:off x="7857449" y="-879975"/>
            <a:ext cx="1416351" cy="452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subTitle" idx="1"/>
          </p:nvPr>
        </p:nvSpPr>
        <p:spPr>
          <a:xfrm>
            <a:off x="4572000" y="2881875"/>
            <a:ext cx="3015600" cy="10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2"/>
          </p:nvPr>
        </p:nvSpPr>
        <p:spPr>
          <a:xfrm>
            <a:off x="713525" y="2883848"/>
            <a:ext cx="3015600" cy="10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subTitle" idx="3"/>
          </p:nvPr>
        </p:nvSpPr>
        <p:spPr>
          <a:xfrm>
            <a:off x="713525" y="2320890"/>
            <a:ext cx="3015600" cy="4116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Oswald SemiBold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subTitle" idx="4"/>
          </p:nvPr>
        </p:nvSpPr>
        <p:spPr>
          <a:xfrm>
            <a:off x="4572001" y="2320890"/>
            <a:ext cx="3015600" cy="4116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Oswald SemiBold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 SemiBold"/>
              <a:buNone/>
              <a:defRPr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246" name="Google Shape;246;p37"/>
          <p:cNvSpPr/>
          <p:nvPr/>
        </p:nvSpPr>
        <p:spPr>
          <a:xfrm rot="-5400000">
            <a:off x="4158450" y="431400"/>
            <a:ext cx="894900" cy="92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2">
            <a:alphaModFix/>
          </a:blip>
          <a:srcRect l="47042" t="-25025" r="16670" b="39174"/>
          <a:stretch/>
        </p:blipFill>
        <p:spPr>
          <a:xfrm rot="5400000" flipH="1">
            <a:off x="6069339" y="-1142786"/>
            <a:ext cx="2800323" cy="441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/>
          <p:nvPr/>
        </p:nvSpPr>
        <p:spPr>
          <a:xfrm>
            <a:off x="7884825" y="-77675"/>
            <a:ext cx="1321200" cy="52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9"/>
          <p:cNvSpPr/>
          <p:nvPr/>
        </p:nvSpPr>
        <p:spPr>
          <a:xfrm rot="-5400000">
            <a:off x="2126250" y="1409700"/>
            <a:ext cx="534600" cy="478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/>
          <p:nvPr/>
        </p:nvSpPr>
        <p:spPr>
          <a:xfrm rot="-5400000">
            <a:off x="2983000" y="-3105400"/>
            <a:ext cx="1526400" cy="761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0"/>
          <p:cNvSpPr/>
          <p:nvPr/>
        </p:nvSpPr>
        <p:spPr>
          <a:xfrm rot="-5400000">
            <a:off x="1946100" y="2643750"/>
            <a:ext cx="894900" cy="478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267275" y="1991555"/>
            <a:ext cx="2405700" cy="17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267275" y="3831383"/>
            <a:ext cx="2405700" cy="5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67325" y="818205"/>
            <a:ext cx="1155300" cy="8637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8604275" y="-95125"/>
            <a:ext cx="676800" cy="80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64072" t="1024" r="16076" b="32000"/>
          <a:stretch/>
        </p:blipFill>
        <p:spPr>
          <a:xfrm>
            <a:off x="7582875" y="-72375"/>
            <a:ext cx="1637325" cy="368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713225" y="1307592"/>
            <a:ext cx="7717500" cy="32919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219875" y="-232725"/>
            <a:ext cx="457200" cy="64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-111625" y="4730500"/>
            <a:ext cx="9337200" cy="86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l="64049" r="14651" b="84172"/>
          <a:stretch/>
        </p:blipFill>
        <p:spPr>
          <a:xfrm>
            <a:off x="7565973" y="-34724"/>
            <a:ext cx="1643628" cy="8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082850" y="3026675"/>
            <a:ext cx="6978300" cy="6873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63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083600" y="3968498"/>
            <a:ext cx="6976800" cy="57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2">
            <a:alphaModFix/>
          </a:blip>
          <a:srcRect l="13849" t="5154" r="33906" b="72616"/>
          <a:stretch/>
        </p:blipFill>
        <p:spPr>
          <a:xfrm rot="10800000">
            <a:off x="4411927" y="3813375"/>
            <a:ext cx="4777073" cy="13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877730"/>
            <a:ext cx="7717500" cy="130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500" b="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713225" y="3262040"/>
            <a:ext cx="77175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-62075" y="1039800"/>
            <a:ext cx="8939100" cy="306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-62075" y="-45925"/>
            <a:ext cx="676800" cy="271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8529225" y="1039800"/>
            <a:ext cx="676800" cy="417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13994" t="1134" r="36851" b="69464"/>
          <a:stretch/>
        </p:blipFill>
        <p:spPr>
          <a:xfrm rot="-5400000" flipH="1">
            <a:off x="-1291427" y="1014950"/>
            <a:ext cx="3890452" cy="15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713250" y="3477950"/>
            <a:ext cx="1275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2"/>
          </p:nvPr>
        </p:nvSpPr>
        <p:spPr>
          <a:xfrm>
            <a:off x="713250" y="2610325"/>
            <a:ext cx="1273800" cy="968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Oswald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hasCustomPrompt="1"/>
          </p:nvPr>
        </p:nvSpPr>
        <p:spPr>
          <a:xfrm>
            <a:off x="713250" y="2148850"/>
            <a:ext cx="1327200" cy="48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3"/>
          </p:nvPr>
        </p:nvSpPr>
        <p:spPr>
          <a:xfrm>
            <a:off x="2673981" y="3477950"/>
            <a:ext cx="12729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4"/>
          </p:nvPr>
        </p:nvSpPr>
        <p:spPr>
          <a:xfrm>
            <a:off x="2673150" y="2610325"/>
            <a:ext cx="1272900" cy="968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Oswald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 hasCustomPrompt="1"/>
          </p:nvPr>
        </p:nvSpPr>
        <p:spPr>
          <a:xfrm>
            <a:off x="2673153" y="2148850"/>
            <a:ext cx="1326300" cy="48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6"/>
          </p:nvPr>
        </p:nvSpPr>
        <p:spPr>
          <a:xfrm>
            <a:off x="4657091" y="3477950"/>
            <a:ext cx="12747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7"/>
          </p:nvPr>
        </p:nvSpPr>
        <p:spPr>
          <a:xfrm>
            <a:off x="4656650" y="2610325"/>
            <a:ext cx="1274700" cy="968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Oswald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8" hasCustomPrompt="1"/>
          </p:nvPr>
        </p:nvSpPr>
        <p:spPr>
          <a:xfrm>
            <a:off x="4656650" y="2148850"/>
            <a:ext cx="1328100" cy="48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9"/>
          </p:nvPr>
        </p:nvSpPr>
        <p:spPr>
          <a:xfrm>
            <a:off x="6573325" y="3477950"/>
            <a:ext cx="12729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3"/>
          </p:nvPr>
        </p:nvSpPr>
        <p:spPr>
          <a:xfrm>
            <a:off x="6573325" y="2610325"/>
            <a:ext cx="1272900" cy="968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Oswald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 idx="14" hasCustomPrompt="1"/>
          </p:nvPr>
        </p:nvSpPr>
        <p:spPr>
          <a:xfrm>
            <a:off x="6573325" y="2148850"/>
            <a:ext cx="1326300" cy="48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 idx="15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-204225" y="-95125"/>
            <a:ext cx="9021000" cy="145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8604275" y="-95125"/>
            <a:ext cx="676800" cy="53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l="13735" r="41021" b="70199"/>
          <a:stretch/>
        </p:blipFill>
        <p:spPr>
          <a:xfrm rot="5400000">
            <a:off x="6814075" y="766175"/>
            <a:ext cx="3580851" cy="1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xfrm>
            <a:off x="3661850" y="3221624"/>
            <a:ext cx="1819800" cy="6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2"/>
          </p:nvPr>
        </p:nvSpPr>
        <p:spPr>
          <a:xfrm>
            <a:off x="3662457" y="2750675"/>
            <a:ext cx="1818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3"/>
          </p:nvPr>
        </p:nvSpPr>
        <p:spPr>
          <a:xfrm>
            <a:off x="1004950" y="3221624"/>
            <a:ext cx="1819800" cy="64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1005556" y="2750675"/>
            <a:ext cx="1818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5"/>
          </p:nvPr>
        </p:nvSpPr>
        <p:spPr>
          <a:xfrm>
            <a:off x="6318725" y="3221624"/>
            <a:ext cx="1819800" cy="6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6"/>
          </p:nvPr>
        </p:nvSpPr>
        <p:spPr>
          <a:xfrm>
            <a:off x="6319332" y="2750675"/>
            <a:ext cx="1818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xo"/>
              <a:buNone/>
              <a:defRPr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xo"/>
              <a:buNone/>
              <a:defRPr b="1"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4179800" y="-149425"/>
            <a:ext cx="5101200" cy="15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l="64072" t="1024" r="16076" b="32000"/>
          <a:stretch/>
        </p:blipFill>
        <p:spPr>
          <a:xfrm rot="5400000" flipH="1">
            <a:off x="6536100" y="-1127713"/>
            <a:ext cx="1637325" cy="36818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539500" y="4197100"/>
            <a:ext cx="88086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62075" y="-39776"/>
            <a:ext cx="5234400" cy="15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-62075" y="-39775"/>
            <a:ext cx="676800" cy="52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-62075" y="4763050"/>
            <a:ext cx="5234400" cy="47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/>
          </a:blip>
          <a:srcRect l="46478" t="-24565" r="26306" b="88942"/>
          <a:stretch/>
        </p:blipFill>
        <p:spPr>
          <a:xfrm>
            <a:off x="7109374" y="-34725"/>
            <a:ext cx="2100224" cy="183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ighteous"/>
              <a:buNone/>
              <a:defRPr sz="4000" b="1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Hind"/>
              <a:buChar char="●"/>
              <a:defRPr sz="18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"/>
              <a:buChar char="○"/>
              <a:defRPr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"/>
              <a:buChar char="■"/>
              <a:defRPr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"/>
              <a:buChar char="●"/>
              <a:defRPr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"/>
              <a:buChar char="○"/>
              <a:defRPr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"/>
              <a:buChar char="■"/>
              <a:defRPr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"/>
              <a:buChar char="●"/>
              <a:defRPr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"/>
              <a:buChar char="○"/>
              <a:defRPr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ind"/>
              <a:buChar char="■"/>
              <a:defRPr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61" r:id="rId7"/>
    <p:sldLayoutId id="2147483662" r:id="rId8"/>
    <p:sldLayoutId id="2147483666" r:id="rId9"/>
    <p:sldLayoutId id="2147483668" r:id="rId10"/>
    <p:sldLayoutId id="2147483669" r:id="rId11"/>
    <p:sldLayoutId id="2147483673" r:id="rId12"/>
    <p:sldLayoutId id="2147483678" r:id="rId13"/>
    <p:sldLayoutId id="2147483681" r:id="rId14"/>
    <p:sldLayoutId id="2147483683" r:id="rId15"/>
    <p:sldLayoutId id="214748368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vilist.hr/novosti/gospodarstvo/uvodenje-eur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Ma%C4%91arska" TargetMode="External"/><Relationship Id="rId13" Type="http://schemas.openxmlformats.org/officeDocument/2006/relationships/hyperlink" Target="https://hr.wikipedia.org/wiki/Monako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hr.wikipedia.org/wiki/%C4%8Ce%C5%A1ka" TargetMode="External"/><Relationship Id="rId12" Type="http://schemas.openxmlformats.org/officeDocument/2006/relationships/hyperlink" Target="https://hr.wikipedia.org/wiki/Andora" TargetMode="External"/><Relationship Id="rId17" Type="http://schemas.openxmlformats.org/officeDocument/2006/relationships/hyperlink" Target="https://hr.wikipedia.org/wiki/Crna_Gora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hr.wikipedia.org/wiki/Kosovo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r.wikipedia.org/wiki/Danska" TargetMode="External"/><Relationship Id="rId11" Type="http://schemas.openxmlformats.org/officeDocument/2006/relationships/hyperlink" Target="https://hr.wikipedia.org/wiki/%C5%A0vedska" TargetMode="External"/><Relationship Id="rId5" Type="http://schemas.openxmlformats.org/officeDocument/2006/relationships/hyperlink" Target="https://hr.wikipedia.org/wiki/Hrvatska" TargetMode="External"/><Relationship Id="rId15" Type="http://schemas.openxmlformats.org/officeDocument/2006/relationships/hyperlink" Target="https://hr.wikipedia.org/wiki/Vatikan" TargetMode="External"/><Relationship Id="rId10" Type="http://schemas.openxmlformats.org/officeDocument/2006/relationships/hyperlink" Target="https://hr.wikipedia.org/wiki/Rumunjska" TargetMode="External"/><Relationship Id="rId4" Type="http://schemas.openxmlformats.org/officeDocument/2006/relationships/hyperlink" Target="https://hr.wikipedia.org/wiki/Bugarska" TargetMode="External"/><Relationship Id="rId9" Type="http://schemas.openxmlformats.org/officeDocument/2006/relationships/hyperlink" Target="https://hr.wikipedia.org/wiki/Poljska" TargetMode="External"/><Relationship Id="rId14" Type="http://schemas.openxmlformats.org/officeDocument/2006/relationships/hyperlink" Target="https://hr.wikipedia.org/wiki/San_Marin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/>
          <p:nvPr/>
        </p:nvSpPr>
        <p:spPr>
          <a:xfrm>
            <a:off x="4571875" y="430725"/>
            <a:ext cx="4032600" cy="40326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43"/>
          <p:cNvPicPr preferRelativeResize="0"/>
          <p:nvPr/>
        </p:nvPicPr>
        <p:blipFill rotWithShape="1">
          <a:blip r:embed="rId3">
            <a:alphaModFix/>
          </a:blip>
          <a:srcRect t="22833"/>
          <a:stretch/>
        </p:blipFill>
        <p:spPr>
          <a:xfrm rot="-1093090">
            <a:off x="4639309" y="599699"/>
            <a:ext cx="4555334" cy="557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3"/>
          <p:cNvSpPr txBox="1">
            <a:spLocks noGrp="1"/>
          </p:cNvSpPr>
          <p:nvPr>
            <p:ph type="ctrTitle"/>
          </p:nvPr>
        </p:nvSpPr>
        <p:spPr>
          <a:xfrm>
            <a:off x="475675" y="894800"/>
            <a:ext cx="4096200" cy="22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EURO</a:t>
            </a:r>
            <a:r>
              <a:rPr lang="en" dirty="0"/>
              <a:t> ZONA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73" name="Google Shape;273;p43"/>
          <p:cNvSpPr txBox="1">
            <a:spLocks noGrp="1"/>
          </p:cNvSpPr>
          <p:nvPr>
            <p:ph type="subTitle" idx="1"/>
          </p:nvPr>
        </p:nvSpPr>
        <p:spPr>
          <a:xfrm>
            <a:off x="489775" y="4007500"/>
            <a:ext cx="37179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Janja Mišić</a:t>
            </a:r>
            <a:endParaRPr dirty="0"/>
          </a:p>
        </p:txBody>
      </p:sp>
      <p:sp>
        <p:nvSpPr>
          <p:cNvPr id="274" name="Google Shape;274;p43"/>
          <p:cNvSpPr/>
          <p:nvPr/>
        </p:nvSpPr>
        <p:spPr>
          <a:xfrm>
            <a:off x="475679" y="3370934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3"/>
          <p:cNvSpPr/>
          <p:nvPr/>
        </p:nvSpPr>
        <p:spPr>
          <a:xfrm>
            <a:off x="953779" y="3370934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3"/>
          <p:cNvSpPr/>
          <p:nvPr/>
        </p:nvSpPr>
        <p:spPr>
          <a:xfrm>
            <a:off x="1431879" y="3370934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3"/>
          <p:cNvSpPr/>
          <p:nvPr/>
        </p:nvSpPr>
        <p:spPr>
          <a:xfrm>
            <a:off x="1909979" y="3370934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3"/>
          <p:cNvSpPr/>
          <p:nvPr/>
        </p:nvSpPr>
        <p:spPr>
          <a:xfrm>
            <a:off x="2388079" y="3370934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000" y="892061"/>
            <a:ext cx="4686075" cy="33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8"/>
          <p:cNvSpPr/>
          <p:nvPr/>
        </p:nvSpPr>
        <p:spPr>
          <a:xfrm>
            <a:off x="5214704" y="408995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/>
          <p:cNvSpPr/>
          <p:nvPr/>
        </p:nvSpPr>
        <p:spPr>
          <a:xfrm>
            <a:off x="5635679" y="408995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10;p46">
            <a:extLst>
              <a:ext uri="{FF2B5EF4-FFF2-40B4-BE49-F238E27FC236}">
                <a16:creationId xmlns:a16="http://schemas.microsoft.com/office/drawing/2014/main" id="{0D298DC9-343D-473B-AD64-6CBC1F5A03F5}"/>
              </a:ext>
            </a:extLst>
          </p:cNvPr>
          <p:cNvSpPr txBox="1">
            <a:spLocks/>
          </p:cNvSpPr>
          <p:nvPr/>
        </p:nvSpPr>
        <p:spPr>
          <a:xfrm>
            <a:off x="4787166" y="2326559"/>
            <a:ext cx="4420150" cy="1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ighteous"/>
              <a:buNone/>
              <a:defRPr sz="3000" b="0" i="0" u="none" strike="noStrike" cap="none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GB" sz="6000" dirty="0"/>
              <a:t>EURO NOVČANICE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 NOVČANICAMA:</a:t>
            </a:r>
            <a:endParaRPr dirty="0"/>
          </a:p>
        </p:txBody>
      </p:sp>
      <p:sp>
        <p:nvSpPr>
          <p:cNvPr id="284" name="Google Shape;284;p44"/>
          <p:cNvSpPr txBox="1">
            <a:spLocks noGrp="1"/>
          </p:cNvSpPr>
          <p:nvPr>
            <p:ph type="subTitle" idx="1"/>
          </p:nvPr>
        </p:nvSpPr>
        <p:spPr>
          <a:xfrm>
            <a:off x="713225" y="1307592"/>
            <a:ext cx="7717500" cy="3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600" dirty="0" err="1">
                <a:solidFill>
                  <a:schemeClr val="lt1"/>
                </a:solidFill>
              </a:rPr>
              <a:t>Novčanice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eura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valute</a:t>
            </a:r>
            <a:r>
              <a:rPr lang="en-GB" sz="1600" dirty="0">
                <a:solidFill>
                  <a:schemeClr val="lt1"/>
                </a:solidFill>
              </a:rPr>
              <a:t> eurozone </a:t>
            </a:r>
            <a:r>
              <a:rPr lang="en-GB" sz="1600" dirty="0" err="1">
                <a:solidFill>
                  <a:schemeClr val="lt1"/>
                </a:solidFill>
              </a:rPr>
              <a:t>i</a:t>
            </a:r>
            <a:r>
              <a:rPr lang="en-GB" sz="1600" dirty="0">
                <a:solidFill>
                  <a:schemeClr val="lt1"/>
                </a:solidFill>
              </a:rPr>
              <a:t> EU </a:t>
            </a:r>
            <a:r>
              <a:rPr lang="en-GB" sz="1600" dirty="0" err="1">
                <a:solidFill>
                  <a:schemeClr val="lt1"/>
                </a:solidFill>
              </a:rPr>
              <a:t>institucija</a:t>
            </a:r>
            <a:endParaRPr lang="en-GB" sz="16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ES" sz="1600" dirty="0">
                <a:solidFill>
                  <a:schemeClr val="lt1"/>
                </a:solidFill>
              </a:rPr>
              <a:t>U </a:t>
            </a:r>
            <a:r>
              <a:rPr lang="es-ES" sz="1600" dirty="0" err="1">
                <a:solidFill>
                  <a:schemeClr val="lt1"/>
                </a:solidFill>
              </a:rPr>
              <a:t>opticaju</a:t>
            </a:r>
            <a:r>
              <a:rPr lang="es-ES" sz="1600" dirty="0">
                <a:solidFill>
                  <a:schemeClr val="lt1"/>
                </a:solidFill>
              </a:rPr>
              <a:t> su </a:t>
            </a:r>
            <a:r>
              <a:rPr lang="es-ES" sz="1600" dirty="0" err="1">
                <a:solidFill>
                  <a:schemeClr val="lt1"/>
                </a:solidFill>
              </a:rPr>
              <a:t>od</a:t>
            </a:r>
            <a:r>
              <a:rPr lang="es-ES" sz="1600" dirty="0">
                <a:solidFill>
                  <a:schemeClr val="lt1"/>
                </a:solidFill>
              </a:rPr>
              <a:t> </a:t>
            </a:r>
            <a:r>
              <a:rPr lang="es-ES" sz="1600" dirty="0" err="1">
                <a:solidFill>
                  <a:schemeClr val="lt1"/>
                </a:solidFill>
              </a:rPr>
              <a:t>izdavanja</a:t>
            </a:r>
            <a:r>
              <a:rPr lang="es-ES" sz="1600" dirty="0">
                <a:solidFill>
                  <a:schemeClr val="lt1"/>
                </a:solidFill>
              </a:rPr>
              <a:t> </a:t>
            </a:r>
            <a:r>
              <a:rPr lang="es-ES" sz="1600" dirty="0" err="1">
                <a:solidFill>
                  <a:schemeClr val="lt1"/>
                </a:solidFill>
              </a:rPr>
              <a:t>prve</a:t>
            </a:r>
            <a:r>
              <a:rPr lang="es-ES" sz="1600" dirty="0">
                <a:solidFill>
                  <a:schemeClr val="lt1"/>
                </a:solidFill>
              </a:rPr>
              <a:t> </a:t>
            </a:r>
            <a:r>
              <a:rPr lang="es-ES" sz="1600" dirty="0" err="1">
                <a:solidFill>
                  <a:schemeClr val="lt1"/>
                </a:solidFill>
              </a:rPr>
              <a:t>serije</a:t>
            </a:r>
            <a:r>
              <a:rPr lang="es-ES" sz="1600" dirty="0">
                <a:solidFill>
                  <a:schemeClr val="lt1"/>
                </a:solidFill>
              </a:rPr>
              <a:t> – 2002.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600" dirty="0" err="1">
                <a:solidFill>
                  <a:schemeClr val="lt1"/>
                </a:solidFill>
              </a:rPr>
              <a:t>Izdaju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ih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nacionalne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središnje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banke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Eurosustava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ili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Europska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središnja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banka</a:t>
            </a:r>
            <a:endParaRPr lang="en-GB" sz="16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l-PL" sz="1600" dirty="0">
                <a:solidFill>
                  <a:schemeClr val="lt1"/>
                </a:solidFill>
              </a:rPr>
              <a:t>Vrijednost novčanica kreće se od 5 do 500 eura</a:t>
            </a:r>
            <a:endParaRPr lang="en-GB" sz="16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sv-SE" sz="1600" dirty="0">
                <a:solidFill>
                  <a:schemeClr val="lt1"/>
                </a:solidFill>
              </a:rPr>
              <a:t>Svaka ima prepoznatljivu boju i veličinu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600" dirty="0" err="1">
                <a:solidFill>
                  <a:schemeClr val="lt1"/>
                </a:solidFill>
              </a:rPr>
              <a:t>Tema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europske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arhitekture</a:t>
            </a:r>
            <a:r>
              <a:rPr lang="en-GB" sz="1600" dirty="0">
                <a:solidFill>
                  <a:schemeClr val="lt1"/>
                </a:solidFill>
              </a:rPr>
              <a:t> u </a:t>
            </a:r>
            <a:r>
              <a:rPr lang="en-GB" sz="1600" dirty="0" err="1">
                <a:solidFill>
                  <a:schemeClr val="lt1"/>
                </a:solidFill>
              </a:rPr>
              <a:t>raznim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umjetničkim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dobima</a:t>
            </a:r>
            <a:endParaRPr sz="16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44"/>
          <p:cNvSpPr txBox="1">
            <a:spLocks noGrp="1"/>
          </p:cNvSpPr>
          <p:nvPr>
            <p:ph type="subTitle" idx="1"/>
          </p:nvPr>
        </p:nvSpPr>
        <p:spPr>
          <a:xfrm>
            <a:off x="713225" y="1307592"/>
            <a:ext cx="7717500" cy="3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82EC3-7A2E-40EC-BF9D-5C19E685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3" y="975392"/>
            <a:ext cx="2989882" cy="362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68B31-AAE4-45B7-8591-93B9B03C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639" y="832270"/>
            <a:ext cx="3285817" cy="3704011"/>
          </a:xfrm>
          <a:prstGeom prst="rect">
            <a:avLst/>
          </a:prstGeom>
        </p:spPr>
      </p:pic>
      <p:sp>
        <p:nvSpPr>
          <p:cNvPr id="6" name="Google Shape;585;p63">
            <a:extLst>
              <a:ext uri="{FF2B5EF4-FFF2-40B4-BE49-F238E27FC236}">
                <a16:creationId xmlns:a16="http://schemas.microsoft.com/office/drawing/2014/main" id="{C65D5BA8-AC3D-4BC5-81E2-0B369E192F49}"/>
              </a:ext>
            </a:extLst>
          </p:cNvPr>
          <p:cNvSpPr txBox="1"/>
          <p:nvPr/>
        </p:nvSpPr>
        <p:spPr>
          <a:xfrm>
            <a:off x="7095602" y="4279287"/>
            <a:ext cx="22077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Druga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serija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 (od 2013.)</a:t>
            </a:r>
            <a:endParaRPr sz="1200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" name="Google Shape;585;p63">
            <a:extLst>
              <a:ext uri="{FF2B5EF4-FFF2-40B4-BE49-F238E27FC236}">
                <a16:creationId xmlns:a16="http://schemas.microsoft.com/office/drawing/2014/main" id="{97A931FD-8916-4965-87BF-0FEADC2F25AA}"/>
              </a:ext>
            </a:extLst>
          </p:cNvPr>
          <p:cNvSpPr txBox="1"/>
          <p:nvPr/>
        </p:nvSpPr>
        <p:spPr>
          <a:xfrm>
            <a:off x="3108808" y="4247681"/>
            <a:ext cx="22077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Prva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serija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 (2002.-2013.)</a:t>
            </a:r>
            <a:endParaRPr sz="1200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38273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0"/>
          <p:cNvSpPr txBox="1">
            <a:spLocks noGrp="1"/>
          </p:cNvSpPr>
          <p:nvPr>
            <p:ph type="title"/>
          </p:nvPr>
        </p:nvSpPr>
        <p:spPr>
          <a:xfrm>
            <a:off x="713225" y="1877730"/>
            <a:ext cx="7717500" cy="130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23,353 </a:t>
            </a:r>
            <a:r>
              <a:rPr lang="en-GB" dirty="0" err="1"/>
              <a:t>milijuna</a:t>
            </a:r>
            <a:r>
              <a:rPr lang="en-GB" dirty="0"/>
              <a:t> </a:t>
            </a:r>
            <a:r>
              <a:rPr lang="en-GB" dirty="0" err="1"/>
              <a:t>novčanica</a:t>
            </a:r>
            <a:endParaRPr dirty="0"/>
          </a:p>
        </p:txBody>
      </p:sp>
      <p:sp>
        <p:nvSpPr>
          <p:cNvPr id="482" name="Google Shape;482;p60"/>
          <p:cNvSpPr txBox="1">
            <a:spLocks noGrp="1"/>
          </p:cNvSpPr>
          <p:nvPr>
            <p:ph type="subTitle" idx="1"/>
          </p:nvPr>
        </p:nvSpPr>
        <p:spPr>
          <a:xfrm>
            <a:off x="713225" y="3262040"/>
            <a:ext cx="77175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U </a:t>
            </a:r>
            <a:r>
              <a:rPr lang="en-GB" dirty="0" err="1"/>
              <a:t>optjecaju</a:t>
            </a:r>
            <a:r>
              <a:rPr lang="en-GB" dirty="0"/>
              <a:t> od </a:t>
            </a:r>
            <a:r>
              <a:rPr lang="en-GB" dirty="0" err="1"/>
              <a:t>siječnja</a:t>
            </a:r>
            <a:r>
              <a:rPr lang="en-GB" dirty="0"/>
              <a:t> 2020.</a:t>
            </a:r>
            <a:endParaRPr dirty="0"/>
          </a:p>
        </p:txBody>
      </p:sp>
      <p:sp>
        <p:nvSpPr>
          <p:cNvPr id="483" name="Google Shape;483;p60"/>
          <p:cNvSpPr/>
          <p:nvPr/>
        </p:nvSpPr>
        <p:spPr>
          <a:xfrm>
            <a:off x="8110742" y="1573030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0"/>
          <p:cNvSpPr/>
          <p:nvPr/>
        </p:nvSpPr>
        <p:spPr>
          <a:xfrm>
            <a:off x="7682117" y="1573030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8"/>
          <p:cNvPicPr preferRelativeResize="0"/>
          <p:nvPr/>
        </p:nvPicPr>
        <p:blipFill rotWithShape="1">
          <a:blip r:embed="rId3">
            <a:alphaModFix/>
          </a:blip>
          <a:srcRect t="44951" b="13562"/>
          <a:stretch/>
        </p:blipFill>
        <p:spPr>
          <a:xfrm>
            <a:off x="-165900" y="-64277"/>
            <a:ext cx="9475748" cy="262017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8"/>
          <p:cNvSpPr txBox="1">
            <a:spLocks noGrp="1"/>
          </p:cNvSpPr>
          <p:nvPr>
            <p:ph type="title"/>
          </p:nvPr>
        </p:nvSpPr>
        <p:spPr>
          <a:xfrm>
            <a:off x="777667" y="3022335"/>
            <a:ext cx="7588614" cy="68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EUROPSKA SREDIŠNJA BANKA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46" name="Google Shape;346;p48"/>
          <p:cNvSpPr/>
          <p:nvPr/>
        </p:nvSpPr>
        <p:spPr>
          <a:xfrm>
            <a:off x="8351479" y="3061281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F7268-0C28-45FB-871D-E8013264FC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67" b="17638"/>
          <a:stretch/>
        </p:blipFill>
        <p:spPr>
          <a:xfrm>
            <a:off x="-165900" y="0"/>
            <a:ext cx="9475748" cy="281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ESB</a:t>
            </a:r>
            <a:endParaRPr dirty="0"/>
          </a:p>
        </p:txBody>
      </p:sp>
      <p:sp>
        <p:nvSpPr>
          <p:cNvPr id="284" name="Google Shape;284;p44"/>
          <p:cNvSpPr txBox="1">
            <a:spLocks noGrp="1"/>
          </p:cNvSpPr>
          <p:nvPr>
            <p:ph type="subTitle" idx="1"/>
          </p:nvPr>
        </p:nvSpPr>
        <p:spPr>
          <a:xfrm>
            <a:off x="713225" y="1307592"/>
            <a:ext cx="7717500" cy="3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chemeClr val="lt1"/>
                </a:solidFill>
              </a:rPr>
              <a:t>Središnja</a:t>
            </a:r>
            <a:r>
              <a:rPr lang="en-GB" sz="1400" dirty="0">
                <a:solidFill>
                  <a:schemeClr val="lt1"/>
                </a:solidFill>
              </a:rPr>
              <a:t> je </a:t>
            </a:r>
            <a:r>
              <a:rPr lang="en-GB" sz="1400" dirty="0" err="1">
                <a:solidFill>
                  <a:schemeClr val="lt1"/>
                </a:solidFill>
              </a:rPr>
              <a:t>banka</a:t>
            </a:r>
            <a:r>
              <a:rPr lang="en-GB" sz="1400" dirty="0">
                <a:solidFill>
                  <a:schemeClr val="lt1"/>
                </a:solidFill>
              </a:rPr>
              <a:t> eurozone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chemeClr val="lt1"/>
                </a:solidFill>
              </a:rPr>
              <a:t>Podređena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europskom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zakonu</a:t>
            </a:r>
            <a:endParaRPr lang="en-GB" sz="14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chemeClr val="lt1"/>
                </a:solidFill>
              </a:rPr>
              <a:t>Sjedište</a:t>
            </a:r>
            <a:r>
              <a:rPr lang="en-GB" sz="1400" dirty="0">
                <a:solidFill>
                  <a:schemeClr val="lt1"/>
                </a:solidFill>
              </a:rPr>
              <a:t>: Ostend, Frankfurt, </a:t>
            </a:r>
            <a:r>
              <a:rPr lang="en-GB" sz="1400" dirty="0" err="1">
                <a:solidFill>
                  <a:schemeClr val="lt1"/>
                </a:solidFill>
              </a:rPr>
              <a:t>Njemačka</a:t>
            </a:r>
            <a:endParaRPr lang="en-GB" sz="14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chemeClr val="lt1"/>
                </a:solidFill>
              </a:rPr>
              <a:t>Ustanovljena</a:t>
            </a:r>
            <a:r>
              <a:rPr lang="en-GB" sz="1400" dirty="0">
                <a:solidFill>
                  <a:schemeClr val="lt1"/>
                </a:solidFill>
              </a:rPr>
              <a:t>: 1. </a:t>
            </a:r>
            <a:r>
              <a:rPr lang="en-GB" sz="1400" dirty="0" err="1">
                <a:solidFill>
                  <a:schemeClr val="lt1"/>
                </a:solidFill>
              </a:rPr>
              <a:t>lipnja</a:t>
            </a:r>
            <a:r>
              <a:rPr lang="en-GB" sz="1400" dirty="0">
                <a:solidFill>
                  <a:schemeClr val="lt1"/>
                </a:solidFill>
              </a:rPr>
              <a:t> 1998.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chemeClr val="lt1"/>
                </a:solidFill>
              </a:rPr>
              <a:t>Predsjednik</a:t>
            </a:r>
            <a:r>
              <a:rPr lang="en-GB" sz="1400" dirty="0">
                <a:solidFill>
                  <a:schemeClr val="lt1"/>
                </a:solidFill>
              </a:rPr>
              <a:t>: Christine Lagarde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chemeClr val="lt1"/>
                </a:solidFill>
              </a:rPr>
              <a:t>Primarni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cilj</a:t>
            </a:r>
            <a:r>
              <a:rPr lang="en-GB" sz="1400" dirty="0">
                <a:solidFill>
                  <a:schemeClr val="lt1"/>
                </a:solidFill>
              </a:rPr>
              <a:t> ESB-a je </a:t>
            </a:r>
            <a:r>
              <a:rPr lang="en-GB" sz="1400" dirty="0" err="1">
                <a:solidFill>
                  <a:schemeClr val="lt1"/>
                </a:solidFill>
              </a:rPr>
              <a:t>održati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stabilnost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cijena</a:t>
            </a:r>
            <a:r>
              <a:rPr lang="en-GB" sz="1400" dirty="0">
                <a:solidFill>
                  <a:schemeClr val="lt1"/>
                </a:solidFill>
              </a:rPr>
              <a:t> u eurozone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chemeClr val="lt1"/>
                </a:solidFill>
              </a:rPr>
              <a:t>Osnovne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zadaće</a:t>
            </a:r>
            <a:r>
              <a:rPr lang="en-GB" sz="1400" dirty="0">
                <a:solidFill>
                  <a:schemeClr val="lt1"/>
                </a:solidFill>
              </a:rPr>
              <a:t>: </a:t>
            </a:r>
            <a:r>
              <a:rPr lang="en-GB" sz="1400" dirty="0" err="1">
                <a:solidFill>
                  <a:schemeClr val="lt1"/>
                </a:solidFill>
              </a:rPr>
              <a:t>određivanje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i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provođenje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monetarne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politike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na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području</a:t>
            </a:r>
            <a:r>
              <a:rPr lang="en-GB" sz="1400" dirty="0">
                <a:solidFill>
                  <a:schemeClr val="lt1"/>
                </a:solidFill>
              </a:rPr>
              <a:t> eurozone, </a:t>
            </a:r>
            <a:r>
              <a:rPr lang="en-GB" sz="1400" dirty="0" err="1">
                <a:solidFill>
                  <a:schemeClr val="lt1"/>
                </a:solidFill>
              </a:rPr>
              <a:t>vođenje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deviznih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financijskih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operacija</a:t>
            </a:r>
            <a:endParaRPr lang="en-GB" sz="14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chemeClr val="lt1"/>
                </a:solidFill>
              </a:rPr>
              <a:t>Informativni</a:t>
            </a:r>
            <a:r>
              <a:rPr lang="en-GB" sz="1400" dirty="0">
                <a:solidFill>
                  <a:schemeClr val="lt1"/>
                </a:solidFill>
              </a:rPr>
              <a:t> video: https://www.youtube.com/watch?v=TAlcFwGIQBg</a:t>
            </a:r>
            <a:endParaRPr sz="1400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6CECD9-9246-4AC8-ADC6-8D66480F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56" y="521225"/>
            <a:ext cx="21145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4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ŠTO SU PREDNOSTI EURA?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04" name="Google Shape;604;p64"/>
          <p:cNvSpPr txBox="1">
            <a:spLocks noGrp="1"/>
          </p:cNvSpPr>
          <p:nvPr>
            <p:ph type="subTitle" idx="1"/>
          </p:nvPr>
        </p:nvSpPr>
        <p:spPr>
          <a:xfrm>
            <a:off x="4571975" y="2367078"/>
            <a:ext cx="3015600" cy="10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GB" dirty="0" err="1">
                <a:solidFill>
                  <a:schemeClr val="lt1"/>
                </a:solidFill>
              </a:rPr>
              <a:t>Zahvaljujući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euru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poduzeća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mogu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lakše</a:t>
            </a:r>
            <a:r>
              <a:rPr lang="en-GB" dirty="0">
                <a:solidFill>
                  <a:schemeClr val="lt1"/>
                </a:solidFill>
              </a:rPr>
              <a:t>, </a:t>
            </a:r>
            <a:r>
              <a:rPr lang="en-GB" dirty="0" err="1">
                <a:solidFill>
                  <a:schemeClr val="lt1"/>
                </a:solidFill>
              </a:rPr>
              <a:t>jeftinije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i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sigurnije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kupovati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i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prodavati</a:t>
            </a:r>
            <a:r>
              <a:rPr lang="en-GB" dirty="0">
                <a:solidFill>
                  <a:schemeClr val="lt1"/>
                </a:solidFill>
              </a:rPr>
              <a:t> u </a:t>
            </a:r>
            <a:r>
              <a:rPr lang="en-GB" dirty="0" err="1">
                <a:solidFill>
                  <a:schemeClr val="lt1"/>
                </a:solidFill>
              </a:rPr>
              <a:t>cijelom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europodručju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i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trgovati</a:t>
            </a:r>
            <a:r>
              <a:rPr lang="en-GB" dirty="0">
                <a:solidFill>
                  <a:schemeClr val="lt1"/>
                </a:solidFill>
              </a:rPr>
              <a:t> s </a:t>
            </a:r>
            <a:r>
              <a:rPr lang="en-GB" dirty="0" err="1">
                <a:solidFill>
                  <a:schemeClr val="lt1"/>
                </a:solidFill>
              </a:rPr>
              <a:t>ostatkom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svijeta</a:t>
            </a:r>
            <a:endParaRPr lang="en-GB" dirty="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GB" dirty="0" err="1">
                <a:solidFill>
                  <a:schemeClr val="lt1"/>
                </a:solidFill>
              </a:rPr>
              <a:t>Bolje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integrirana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i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stoga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učinkovitija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financijska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tržišta</a:t>
            </a:r>
            <a:endParaRPr lang="en-GB" dirty="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GB" dirty="0">
                <a:solidFill>
                  <a:schemeClr val="lt1"/>
                </a:solidFill>
              </a:rPr>
              <a:t>V</a:t>
            </a:r>
            <a:r>
              <a:rPr lang="pl-PL" dirty="0">
                <a:solidFill>
                  <a:schemeClr val="lt1"/>
                </a:solidFill>
              </a:rPr>
              <a:t>eći utjecaj na svjetsko gospodarstvo</a:t>
            </a:r>
            <a:endParaRPr lang="en-GB" dirty="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GB" dirty="0" err="1">
                <a:solidFill>
                  <a:schemeClr val="lt1"/>
                </a:solidFill>
              </a:rPr>
              <a:t>Opipljiv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simbol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europskog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identiteta</a:t>
            </a:r>
            <a:r>
              <a:rPr lang="en-GB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05" name="Google Shape;605;p64"/>
          <p:cNvSpPr txBox="1">
            <a:spLocks noGrp="1"/>
          </p:cNvSpPr>
          <p:nvPr>
            <p:ph type="subTitle" idx="2"/>
          </p:nvPr>
        </p:nvSpPr>
        <p:spPr>
          <a:xfrm>
            <a:off x="713225" y="2443966"/>
            <a:ext cx="3015600" cy="13993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GB" dirty="0" err="1">
                <a:solidFill>
                  <a:schemeClr val="lt1"/>
                </a:solidFill>
              </a:rPr>
              <a:t>Lakoću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uspoređivanja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cijena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među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zemljama</a:t>
            </a:r>
            <a:r>
              <a:rPr lang="en-GB" dirty="0">
                <a:solidFill>
                  <a:schemeClr val="lt1"/>
                </a:solidFill>
              </a:rPr>
              <a:t>, </a:t>
            </a:r>
            <a:r>
              <a:rPr lang="en-GB" dirty="0" err="1">
                <a:solidFill>
                  <a:schemeClr val="lt1"/>
                </a:solidFill>
              </a:rPr>
              <a:t>čime</a:t>
            </a:r>
            <a:r>
              <a:rPr lang="en-GB" dirty="0">
                <a:solidFill>
                  <a:schemeClr val="lt1"/>
                </a:solidFill>
              </a:rPr>
              <a:t> se </a:t>
            </a:r>
            <a:r>
              <a:rPr lang="en-GB" dirty="0" err="1">
                <a:solidFill>
                  <a:schemeClr val="lt1"/>
                </a:solidFill>
              </a:rPr>
              <a:t>potiče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tržišno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natjecanje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među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poduzećima</a:t>
            </a:r>
            <a:r>
              <a:rPr lang="en-GB" dirty="0">
                <a:solidFill>
                  <a:schemeClr val="lt1"/>
                </a:solidFill>
              </a:rPr>
              <a:t> u </a:t>
            </a:r>
            <a:r>
              <a:rPr lang="en-GB" dirty="0" err="1">
                <a:solidFill>
                  <a:schemeClr val="lt1"/>
                </a:solidFill>
              </a:rPr>
              <a:t>korist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potrošača</a:t>
            </a:r>
            <a:endParaRPr lang="en-GB" dirty="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GB" dirty="0" err="1">
                <a:solidFill>
                  <a:schemeClr val="lt1"/>
                </a:solidFill>
              </a:rPr>
              <a:t>Stabilnost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cijena</a:t>
            </a:r>
            <a:endParaRPr lang="en-GB" dirty="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GB" dirty="0">
                <a:solidFill>
                  <a:schemeClr val="lt1"/>
                </a:solidFill>
              </a:rPr>
              <a:t>P</a:t>
            </a:r>
            <a:r>
              <a:rPr lang="pl-PL" dirty="0">
                <a:solidFill>
                  <a:schemeClr val="lt1"/>
                </a:solidFill>
              </a:rPr>
              <a:t>oboljšanu gospodarsku stabilnost i rast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608" name="Google Shape;608;p64"/>
          <p:cNvGrpSpPr/>
          <p:nvPr/>
        </p:nvGrpSpPr>
        <p:grpSpPr>
          <a:xfrm>
            <a:off x="713530" y="1795028"/>
            <a:ext cx="564843" cy="313064"/>
            <a:chOff x="896050" y="2725450"/>
            <a:chExt cx="476500" cy="264100"/>
          </a:xfrm>
        </p:grpSpPr>
        <p:sp>
          <p:nvSpPr>
            <p:cNvPr id="609" name="Google Shape;609;p64"/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" name="Google Shape;610;p64"/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" name="Google Shape;611;p64"/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2" name="Google Shape;612;p64"/>
          <p:cNvGrpSpPr/>
          <p:nvPr/>
        </p:nvGrpSpPr>
        <p:grpSpPr>
          <a:xfrm>
            <a:off x="4572010" y="1665197"/>
            <a:ext cx="572696" cy="572726"/>
            <a:chOff x="1487200" y="2615925"/>
            <a:chExt cx="483125" cy="483150"/>
          </a:xfrm>
        </p:grpSpPr>
        <p:sp>
          <p:nvSpPr>
            <p:cNvPr id="613" name="Google Shape;613;p64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4" name="Google Shape;614;p64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5" name="Google Shape;615;p64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6" name="Google Shape;616;p64"/>
          <p:cNvSpPr/>
          <p:nvPr/>
        </p:nvSpPr>
        <p:spPr>
          <a:xfrm>
            <a:off x="713229" y="469955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64"/>
          <p:cNvSpPr/>
          <p:nvPr/>
        </p:nvSpPr>
        <p:spPr>
          <a:xfrm>
            <a:off x="1134204" y="469955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/>
      <p:bldP spid="604" grpId="0" build="p"/>
      <p:bldP spid="6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 CURRENCIES</a:t>
            </a:r>
            <a:endParaRPr dirty="0"/>
          </a:p>
        </p:txBody>
      </p:sp>
      <p:sp>
        <p:nvSpPr>
          <p:cNvPr id="361" name="Google Shape;361;p50"/>
          <p:cNvSpPr/>
          <p:nvPr/>
        </p:nvSpPr>
        <p:spPr>
          <a:xfrm>
            <a:off x="4332379" y="713231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FA683-F251-4260-B48E-5242ED15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9" y="407195"/>
            <a:ext cx="6536530" cy="44993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0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HRVATSKA I EURO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20" name="Google Shape;720;p70"/>
          <p:cNvSpPr/>
          <p:nvPr/>
        </p:nvSpPr>
        <p:spPr>
          <a:xfrm>
            <a:off x="5494129" y="188247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70"/>
          <p:cNvSpPr/>
          <p:nvPr/>
        </p:nvSpPr>
        <p:spPr>
          <a:xfrm>
            <a:off x="5915104" y="188247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70"/>
          <p:cNvSpPr/>
          <p:nvPr/>
        </p:nvSpPr>
        <p:spPr>
          <a:xfrm>
            <a:off x="6295854" y="188247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84;p44">
            <a:extLst>
              <a:ext uri="{FF2B5EF4-FFF2-40B4-BE49-F238E27FC236}">
                <a16:creationId xmlns:a16="http://schemas.microsoft.com/office/drawing/2014/main" id="{718ABC6D-FA52-46C1-912E-7EAF980899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8912" y="1536192"/>
            <a:ext cx="7717500" cy="3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lt1"/>
                </a:solidFill>
              </a:rPr>
              <a:t>1. </a:t>
            </a:r>
            <a:r>
              <a:rPr lang="en-GB" sz="1600" dirty="0" err="1"/>
              <a:t>siječnja</a:t>
            </a:r>
            <a:r>
              <a:rPr lang="en-GB" sz="1600" dirty="0"/>
              <a:t> 2023. – </a:t>
            </a:r>
            <a:r>
              <a:rPr lang="en-GB" sz="1600" dirty="0" err="1"/>
              <a:t>ciljani</a:t>
            </a:r>
            <a:r>
              <a:rPr lang="en-GB" sz="1600" dirty="0"/>
              <a:t> datum </a:t>
            </a:r>
            <a:r>
              <a:rPr lang="en-GB" sz="1600" dirty="0" err="1"/>
              <a:t>uvođenja</a:t>
            </a:r>
            <a:r>
              <a:rPr lang="en-GB" sz="1600" dirty="0"/>
              <a:t> </a:t>
            </a:r>
            <a:r>
              <a:rPr lang="en-GB" sz="1600" dirty="0" err="1"/>
              <a:t>eura</a:t>
            </a:r>
            <a:endParaRPr lang="en-GB" sz="1600" dirty="0"/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lt1"/>
                </a:solidFill>
              </a:rPr>
              <a:t>Nacionalne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strane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eura</a:t>
            </a:r>
            <a:r>
              <a:rPr lang="en-GB" sz="1600" dirty="0">
                <a:solidFill>
                  <a:schemeClr val="lt1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lt1"/>
                </a:solidFill>
              </a:rPr>
              <a:t>2 € - </a:t>
            </a:r>
            <a:r>
              <a:rPr lang="en-GB" sz="1600" dirty="0" err="1">
                <a:solidFill>
                  <a:schemeClr val="lt1"/>
                </a:solidFill>
              </a:rPr>
              <a:t>geografska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karta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Hrvatske</a:t>
            </a:r>
            <a:endParaRPr lang="en-GB" sz="1600" dirty="0">
              <a:solidFill>
                <a:schemeClr val="lt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lt1"/>
                </a:solidFill>
              </a:rPr>
              <a:t>natpis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oboda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kovanice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odabran</a:t>
            </a:r>
            <a:r>
              <a:rPr lang="en-GB" sz="1600" dirty="0">
                <a:solidFill>
                  <a:schemeClr val="lt1"/>
                </a:solidFill>
              </a:rPr>
              <a:t> je </a:t>
            </a:r>
            <a:r>
              <a:rPr lang="en-GB" sz="1600" dirty="0" err="1">
                <a:solidFill>
                  <a:schemeClr val="lt1"/>
                </a:solidFill>
              </a:rPr>
              <a:t>stih</a:t>
            </a:r>
            <a:r>
              <a:rPr lang="en-GB" sz="1600" dirty="0">
                <a:solidFill>
                  <a:schemeClr val="lt1"/>
                </a:solidFill>
              </a:rPr>
              <a:t> „O LIJEPA O DRAGA O SLATKA SLOBODO”</a:t>
            </a:r>
            <a:endParaRPr lang="en-GB" sz="1600" dirty="0"/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lt1"/>
                </a:solidFill>
              </a:rPr>
              <a:t>1 € - </a:t>
            </a:r>
            <a:r>
              <a:rPr lang="en-GB" sz="1600" dirty="0" err="1">
                <a:solidFill>
                  <a:schemeClr val="lt1"/>
                </a:solidFill>
              </a:rPr>
              <a:t>dizajn</a:t>
            </a:r>
            <a:r>
              <a:rPr lang="en-GB" sz="1600" dirty="0">
                <a:solidFill>
                  <a:schemeClr val="lt1"/>
                </a:solidFill>
              </a:rPr>
              <a:t> kune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lt1"/>
                </a:solidFill>
              </a:rPr>
              <a:t>10, 20 i 50 c</a:t>
            </a:r>
            <a:r>
              <a:rPr lang="en-GB" sz="1600" dirty="0">
                <a:solidFill>
                  <a:schemeClr val="lt1"/>
                </a:solidFill>
              </a:rPr>
              <a:t> - </a:t>
            </a:r>
            <a:r>
              <a:rPr lang="pl-PL" sz="1600" dirty="0">
                <a:solidFill>
                  <a:schemeClr val="lt1"/>
                </a:solidFill>
              </a:rPr>
              <a:t>dizajn Nikole Tesle</a:t>
            </a:r>
            <a:endParaRPr lang="en-GB" sz="1600" dirty="0">
              <a:solidFill>
                <a:schemeClr val="lt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lt1"/>
                </a:solidFill>
              </a:rPr>
              <a:t>1, 2 i 5 c </a:t>
            </a:r>
            <a:r>
              <a:rPr lang="en-GB" sz="1600" dirty="0">
                <a:solidFill>
                  <a:schemeClr val="lt1"/>
                </a:solidFill>
              </a:rPr>
              <a:t>- </a:t>
            </a:r>
            <a:r>
              <a:rPr lang="pl-PL" sz="1600" dirty="0">
                <a:solidFill>
                  <a:schemeClr val="lt1"/>
                </a:solidFill>
              </a:rPr>
              <a:t>dizajn glagoljice</a:t>
            </a:r>
            <a:endParaRPr lang="en-GB"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7C1D9-FE88-4A84-B427-B46F91840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hr-HR" dirty="0" err="1"/>
              <a:t>ubitak</a:t>
            </a:r>
            <a:r>
              <a:rPr lang="hr-HR" dirty="0"/>
              <a:t> nacionalnog identiteta</a:t>
            </a:r>
            <a:endParaRPr lang="en-GB" dirty="0"/>
          </a:p>
          <a:p>
            <a:r>
              <a:rPr lang="en-GB" dirty="0" err="1"/>
              <a:t>Gubitak</a:t>
            </a:r>
            <a:r>
              <a:rPr lang="en-GB" dirty="0"/>
              <a:t> </a:t>
            </a:r>
            <a:r>
              <a:rPr lang="en-GB" dirty="0" err="1"/>
              <a:t>samostalne</a:t>
            </a:r>
            <a:r>
              <a:rPr lang="en-GB" dirty="0"/>
              <a:t> </a:t>
            </a:r>
            <a:r>
              <a:rPr lang="en-GB" dirty="0" err="1"/>
              <a:t>monetarne</a:t>
            </a:r>
            <a:r>
              <a:rPr lang="en-GB" dirty="0"/>
              <a:t> </a:t>
            </a:r>
            <a:r>
              <a:rPr lang="en-GB" dirty="0" err="1"/>
              <a:t>politike</a:t>
            </a:r>
            <a:endParaRPr lang="en-GB" dirty="0"/>
          </a:p>
          <a:p>
            <a:r>
              <a:rPr lang="en-GB" dirty="0" err="1"/>
              <a:t>Inflacija</a:t>
            </a:r>
            <a:r>
              <a:rPr lang="en-GB" dirty="0"/>
              <a:t> </a:t>
            </a:r>
          </a:p>
          <a:p>
            <a:r>
              <a:rPr lang="en-GB" dirty="0"/>
              <a:t>P</a:t>
            </a:r>
            <a:r>
              <a:rPr lang="hr-HR" dirty="0" err="1"/>
              <a:t>rekomjernog</a:t>
            </a:r>
            <a:r>
              <a:rPr lang="hr-HR" dirty="0"/>
              <a:t> priljeva kapitala</a:t>
            </a:r>
            <a:endParaRPr lang="en-GB" dirty="0"/>
          </a:p>
          <a:p>
            <a:r>
              <a:rPr lang="en-GB" dirty="0"/>
              <a:t>M</a:t>
            </a:r>
            <a:r>
              <a:rPr lang="hr-HR" dirty="0" err="1"/>
              <a:t>akroekonomskih</a:t>
            </a:r>
            <a:r>
              <a:rPr lang="hr-HR" dirty="0"/>
              <a:t> neravnoteža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6B0AA-D6D0-4ED1-9A0D-16CFE839AEE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/>
              <a:t>U</a:t>
            </a:r>
            <a:r>
              <a:rPr lang="hr-HR" dirty="0"/>
              <a:t>kidanje valutnog rizika</a:t>
            </a:r>
            <a:endParaRPr lang="en-GB" dirty="0"/>
          </a:p>
          <a:p>
            <a:r>
              <a:rPr lang="en-GB" dirty="0"/>
              <a:t>S</a:t>
            </a:r>
            <a:r>
              <a:rPr lang="hr-HR" dirty="0"/>
              <a:t>manjenje kamatnih stopa</a:t>
            </a:r>
            <a:endParaRPr lang="en-GB" dirty="0"/>
          </a:p>
          <a:p>
            <a:r>
              <a:rPr lang="en-GB" dirty="0" err="1"/>
              <a:t>Lakše</a:t>
            </a:r>
            <a:r>
              <a:rPr lang="en-GB" dirty="0"/>
              <a:t> </a:t>
            </a:r>
            <a:r>
              <a:rPr lang="en-GB" dirty="0" err="1"/>
              <a:t>uspoređivanje</a:t>
            </a:r>
            <a:r>
              <a:rPr lang="en-GB" dirty="0"/>
              <a:t> </a:t>
            </a:r>
            <a:r>
              <a:rPr lang="en-GB" dirty="0" err="1"/>
              <a:t>cijena</a:t>
            </a:r>
            <a:endParaRPr lang="en-GB" dirty="0"/>
          </a:p>
          <a:p>
            <a:r>
              <a:rPr lang="hr-HR" dirty="0"/>
              <a:t>Nestat će neizvjesnost kretanja tečaja</a:t>
            </a:r>
            <a:endParaRPr lang="en-GB" dirty="0"/>
          </a:p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sredstvima</a:t>
            </a:r>
            <a:r>
              <a:rPr lang="en-GB" dirty="0"/>
              <a:t> </a:t>
            </a:r>
            <a:r>
              <a:rPr lang="en-GB" dirty="0" err="1"/>
              <a:t>Europskog</a:t>
            </a:r>
            <a:r>
              <a:rPr lang="en-GB" dirty="0"/>
              <a:t> </a:t>
            </a:r>
            <a:r>
              <a:rPr lang="en-GB" dirty="0" err="1"/>
              <a:t>mehanizma</a:t>
            </a:r>
            <a:r>
              <a:rPr lang="en-GB" dirty="0"/>
              <a:t> za </a:t>
            </a:r>
            <a:r>
              <a:rPr lang="en-GB" dirty="0" err="1"/>
              <a:t>stabilnost</a:t>
            </a:r>
            <a:endParaRPr lang="en-GB" dirty="0"/>
          </a:p>
          <a:p>
            <a:endParaRPr lang="hr-H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9108F-FDC5-4CFA-98A4-3C613312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PREDNOSTI I NEDOSTACI UVOĐENJA EURA</a:t>
            </a:r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C47D8C-0EB2-4D5B-B2F3-E194BD2EA0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 err="1"/>
              <a:t>Prednosti</a:t>
            </a:r>
            <a:r>
              <a:rPr lang="en-GB" dirty="0"/>
              <a:t>:</a:t>
            </a:r>
            <a:endParaRPr lang="hr-H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7BBB9D-402C-48A6-9F6B-22E4E77C84E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GB" dirty="0" err="1"/>
              <a:t>Nedostaci</a:t>
            </a:r>
            <a:r>
              <a:rPr lang="en-GB" dirty="0"/>
              <a:t>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72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ŠTO JE EUROZONA?</a:t>
            </a:r>
            <a:endParaRPr dirty="0"/>
          </a:p>
        </p:txBody>
      </p:sp>
      <p:sp>
        <p:nvSpPr>
          <p:cNvPr id="284" name="Google Shape;284;p44"/>
          <p:cNvSpPr txBox="1">
            <a:spLocks noGrp="1"/>
          </p:cNvSpPr>
          <p:nvPr>
            <p:ph type="subTitle" idx="1"/>
          </p:nvPr>
        </p:nvSpPr>
        <p:spPr>
          <a:xfrm>
            <a:off x="713225" y="1307592"/>
            <a:ext cx="7717500" cy="3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600" dirty="0" err="1">
                <a:solidFill>
                  <a:schemeClr val="lt1"/>
                </a:solidFill>
              </a:rPr>
              <a:t>Europodručje</a:t>
            </a:r>
            <a:endParaRPr lang="en-GB" sz="16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600" dirty="0" err="1">
                <a:solidFill>
                  <a:schemeClr val="lt1"/>
                </a:solidFill>
              </a:rPr>
              <a:t>Monetarna</a:t>
            </a:r>
            <a:r>
              <a:rPr lang="en-GB" sz="1600" dirty="0">
                <a:solidFill>
                  <a:schemeClr val="lt1"/>
                </a:solidFill>
              </a:rPr>
              <a:t> je </a:t>
            </a:r>
            <a:r>
              <a:rPr lang="en-GB" sz="1600" dirty="0" err="1">
                <a:solidFill>
                  <a:schemeClr val="lt1"/>
                </a:solidFill>
              </a:rPr>
              <a:t>unija</a:t>
            </a:r>
            <a:r>
              <a:rPr lang="en-GB" sz="1600" dirty="0">
                <a:solidFill>
                  <a:schemeClr val="lt1"/>
                </a:solidFill>
              </a:rPr>
              <a:t> 19 </a:t>
            </a:r>
            <a:r>
              <a:rPr lang="en-GB" sz="1600" dirty="0" err="1">
                <a:solidFill>
                  <a:schemeClr val="lt1"/>
                </a:solidFill>
              </a:rPr>
              <a:t>država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članica</a:t>
            </a:r>
            <a:r>
              <a:rPr lang="en-GB" sz="1600" dirty="0">
                <a:solidFill>
                  <a:schemeClr val="lt1"/>
                </a:solidFill>
              </a:rPr>
              <a:t> EU </a:t>
            </a:r>
            <a:r>
              <a:rPr lang="en-GB" sz="1600" dirty="0" err="1">
                <a:solidFill>
                  <a:schemeClr val="lt1"/>
                </a:solidFill>
              </a:rPr>
              <a:t>koje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su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usvojile</a:t>
            </a:r>
            <a:r>
              <a:rPr lang="en-GB" sz="1600" dirty="0">
                <a:solidFill>
                  <a:schemeClr val="lt1"/>
                </a:solidFill>
              </a:rPr>
              <a:t> euro </a:t>
            </a:r>
            <a:r>
              <a:rPr lang="en-GB" sz="1600" dirty="0" err="1">
                <a:solidFill>
                  <a:schemeClr val="lt1"/>
                </a:solidFill>
              </a:rPr>
              <a:t>kao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svoju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primarnu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valutu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i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jedino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zakonsko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sredstvo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plaćanja</a:t>
            </a:r>
            <a:endParaRPr lang="en-GB" sz="16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sz="1600" dirty="0" err="1">
                <a:solidFill>
                  <a:schemeClr val="lt1"/>
                </a:solidFill>
              </a:rPr>
              <a:t>Čine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ju</a:t>
            </a:r>
            <a:r>
              <a:rPr lang="en-GB" sz="1600" dirty="0">
                <a:solidFill>
                  <a:schemeClr val="lt1"/>
                </a:solidFill>
              </a:rPr>
              <a:t>: </a:t>
            </a:r>
            <a:r>
              <a:rPr lang="en-GB" sz="1600" dirty="0" err="1">
                <a:solidFill>
                  <a:schemeClr val="lt1"/>
                </a:solidFill>
              </a:rPr>
              <a:t>Austrija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Belgija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Cipar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Estonija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Finska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Francuska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Njemačka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Grčka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Irska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Italija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Latvija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Litva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Luksemburg</a:t>
            </a:r>
            <a:r>
              <a:rPr lang="en-GB" sz="1600" dirty="0">
                <a:solidFill>
                  <a:schemeClr val="lt1"/>
                </a:solidFill>
              </a:rPr>
              <a:t>, Malta, </a:t>
            </a:r>
            <a:r>
              <a:rPr lang="en-GB" sz="1600" dirty="0" err="1">
                <a:solidFill>
                  <a:schemeClr val="lt1"/>
                </a:solidFill>
              </a:rPr>
              <a:t>Nizozemska</a:t>
            </a:r>
            <a:r>
              <a:rPr lang="en-GB" sz="1600" dirty="0">
                <a:solidFill>
                  <a:schemeClr val="lt1"/>
                </a:solidFill>
              </a:rPr>
              <a:t>, Portugal, </a:t>
            </a:r>
            <a:r>
              <a:rPr lang="en-GB" sz="1600" dirty="0" err="1">
                <a:solidFill>
                  <a:schemeClr val="lt1"/>
                </a:solidFill>
              </a:rPr>
              <a:t>Slovačka</a:t>
            </a:r>
            <a:r>
              <a:rPr lang="en-GB" sz="1600" dirty="0">
                <a:solidFill>
                  <a:schemeClr val="lt1"/>
                </a:solidFill>
              </a:rPr>
              <a:t>, Slovenija </a:t>
            </a:r>
            <a:r>
              <a:rPr lang="en-GB" sz="1600" dirty="0" err="1">
                <a:solidFill>
                  <a:schemeClr val="lt1"/>
                </a:solidFill>
              </a:rPr>
              <a:t>i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Španjolska</a:t>
            </a:r>
            <a:endParaRPr lang="en-GB" sz="16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da-DK" sz="1600" dirty="0">
                <a:solidFill>
                  <a:schemeClr val="lt1"/>
                </a:solidFill>
              </a:rPr>
              <a:t>Ostale države EU, osim Danske, obvezne su se pridružiti kad ispune kriterije za to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7193-59AE-4DD5-B99A-89FF64BE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Izvori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1DF0D-7015-478D-BF6F-E1B6534CA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/>
                </a:solidFill>
              </a:rPr>
              <a:t>https://hr.wikipedia.org/wiki/Hrvatska_i_euro#Odabir_nacionalne_strane_hrvatskih_kovanica_eura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/>
                </a:solidFill>
              </a:rPr>
              <a:t>https://hr.wikipedia.org/wiki/Eurozona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/>
                </a:solidFill>
              </a:rPr>
              <a:t>https://hr.wikipedia.org/wiki/Euro_nov%C4%8Danice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/>
                </a:solidFill>
              </a:rPr>
              <a:t>https://hr.wikipedia.org/wiki/Kovanice_eura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/>
                </a:solidFill>
              </a:rPr>
              <a:t>https://european-union.europa.eu/institutions-law-budget/euro/benefits_hr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/>
                </a:solidFill>
              </a:rPr>
              <a:t>https://hr.wikipedia.org/wiki/Europska_sredi%C5%A1nja_banka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https://www.novilist.hr/novosti/gospodarstvo/uvodenje-eura/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/>
                </a:solidFill>
              </a:rPr>
              <a:t>file:///C:/Users/janja/Downloads/5181593_radan_danijela.pdf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99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 idx="15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accent1"/>
                </a:solidFill>
              </a:rPr>
              <a:t>UPOTREBA EURA OD STRANE NE-ĆLANICA EU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43" name="Google Shape;284;p44">
            <a:extLst>
              <a:ext uri="{FF2B5EF4-FFF2-40B4-BE49-F238E27FC236}">
                <a16:creationId xmlns:a16="http://schemas.microsoft.com/office/drawing/2014/main" id="{10D0837F-1B17-4074-93A1-84495C8AAAB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1486185"/>
            <a:ext cx="7717500" cy="3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lt1"/>
                </a:solidFill>
              </a:rPr>
              <a:t> Andora, </a:t>
            </a:r>
            <a:r>
              <a:rPr lang="it-IT" sz="1400" dirty="0" err="1">
                <a:solidFill>
                  <a:schemeClr val="lt1"/>
                </a:solidFill>
              </a:rPr>
              <a:t>Monako</a:t>
            </a:r>
            <a:r>
              <a:rPr lang="it-IT" sz="1400" dirty="0">
                <a:solidFill>
                  <a:schemeClr val="lt1"/>
                </a:solidFill>
              </a:rPr>
              <a:t>, San Marino i </a:t>
            </a:r>
            <a:r>
              <a:rPr lang="it-IT" sz="1400" dirty="0" err="1">
                <a:solidFill>
                  <a:schemeClr val="lt1"/>
                </a:solidFill>
              </a:rPr>
              <a:t>Vatikan</a:t>
            </a:r>
            <a:endParaRPr lang="it-IT" sz="14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400" dirty="0" err="1"/>
              <a:t>P</a:t>
            </a:r>
            <a:r>
              <a:rPr lang="en-GB" sz="1400" dirty="0" err="1">
                <a:solidFill>
                  <a:schemeClr val="lt1"/>
                </a:solidFill>
              </a:rPr>
              <a:t>otpisale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su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formalne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sporazume</a:t>
            </a:r>
            <a:r>
              <a:rPr lang="en-GB" sz="1400" dirty="0">
                <a:solidFill>
                  <a:schemeClr val="lt1"/>
                </a:solidFill>
              </a:rPr>
              <a:t> s EU o </a:t>
            </a:r>
            <a:r>
              <a:rPr lang="en-GB" sz="1400" dirty="0" err="1">
                <a:solidFill>
                  <a:schemeClr val="lt1"/>
                </a:solidFill>
              </a:rPr>
              <a:t>korištenju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eura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i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izdavanju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vlastitih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kovanica</a:t>
            </a:r>
            <a:endParaRPr lang="en-GB" sz="1400" dirty="0">
              <a:solidFill>
                <a:schemeClr val="lt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lt1"/>
                </a:solidFill>
              </a:rPr>
              <a:t>Kosovo </a:t>
            </a:r>
            <a:r>
              <a:rPr lang="en-GB" sz="1400" dirty="0" err="1">
                <a:solidFill>
                  <a:schemeClr val="lt1"/>
                </a:solidFill>
              </a:rPr>
              <a:t>i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Crna</a:t>
            </a:r>
            <a:r>
              <a:rPr lang="en-GB" sz="1400" dirty="0">
                <a:solidFill>
                  <a:schemeClr val="lt1"/>
                </a:solidFill>
              </a:rPr>
              <a:t> Gora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400" dirty="0" err="1"/>
              <a:t>Sl</a:t>
            </a:r>
            <a:r>
              <a:rPr lang="en-GB" sz="1400" dirty="0" err="1">
                <a:solidFill>
                  <a:schemeClr val="lt1"/>
                </a:solidFill>
              </a:rPr>
              <a:t>užbeno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su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usvojili</a:t>
            </a:r>
            <a:r>
              <a:rPr lang="en-GB" sz="1400" dirty="0">
                <a:solidFill>
                  <a:schemeClr val="lt1"/>
                </a:solidFill>
              </a:rPr>
              <a:t> euro </a:t>
            </a:r>
            <a:r>
              <a:rPr lang="en-GB" sz="1400" dirty="0" err="1">
                <a:solidFill>
                  <a:schemeClr val="lt1"/>
                </a:solidFill>
              </a:rPr>
              <a:t>kao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svoju</a:t>
            </a:r>
            <a:r>
              <a:rPr lang="en-GB" sz="1400" dirty="0">
                <a:solidFill>
                  <a:schemeClr val="lt1"/>
                </a:solidFill>
              </a:rPr>
              <a:t> </a:t>
            </a:r>
            <a:r>
              <a:rPr lang="en-GB" sz="1400" dirty="0" err="1">
                <a:solidFill>
                  <a:schemeClr val="lt1"/>
                </a:solidFill>
              </a:rPr>
              <a:t>valutu</a:t>
            </a:r>
            <a:r>
              <a:rPr lang="en-GB" sz="1400" dirty="0">
                <a:solidFill>
                  <a:schemeClr val="lt1"/>
                </a:solidFill>
              </a:rPr>
              <a:t> bez </a:t>
            </a:r>
            <a:r>
              <a:rPr lang="en-GB" sz="1400" dirty="0" err="1">
                <a:solidFill>
                  <a:schemeClr val="lt1"/>
                </a:solidFill>
              </a:rPr>
              <a:t>sporazuma</a:t>
            </a:r>
            <a:r>
              <a:rPr lang="en-GB" sz="1400" dirty="0">
                <a:solidFill>
                  <a:schemeClr val="lt1"/>
                </a:solidFill>
              </a:rPr>
              <a:t> s EU-om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400" dirty="0" err="1"/>
              <a:t>Posebni</a:t>
            </a:r>
            <a:r>
              <a:rPr lang="en-GB" sz="1400" dirty="0"/>
              <a:t> </a:t>
            </a:r>
            <a:r>
              <a:rPr lang="en-GB" sz="1400" dirty="0" err="1"/>
              <a:t>slučaj</a:t>
            </a:r>
            <a:r>
              <a:rPr lang="en-GB" sz="1400" dirty="0"/>
              <a:t>: </a:t>
            </a:r>
            <a:r>
              <a:rPr lang="en-GB" sz="1400" dirty="0" err="1"/>
              <a:t>Danska</a:t>
            </a:r>
            <a:endParaRPr lang="en-GB" sz="1400" dirty="0"/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400" i="1" dirty="0"/>
              <a:t>“</a:t>
            </a:r>
            <a:r>
              <a:rPr lang="en-GB" sz="1400" i="1" dirty="0" err="1"/>
              <a:t>Danska</a:t>
            </a:r>
            <a:r>
              <a:rPr lang="en-GB" sz="1400" i="1" dirty="0"/>
              <a:t> je u </a:t>
            </a:r>
            <a:r>
              <a:rPr lang="en-GB" sz="1400" i="1" dirty="0" err="1"/>
              <a:t>izvornom</a:t>
            </a:r>
            <a:r>
              <a:rPr lang="en-GB" sz="1400" i="1" dirty="0"/>
              <a:t> </a:t>
            </a:r>
            <a:r>
              <a:rPr lang="en-GB" sz="1400" i="1" dirty="0" err="1"/>
              <a:t>ugovoru</a:t>
            </a:r>
            <a:r>
              <a:rPr lang="en-GB" sz="1400" i="1" dirty="0"/>
              <a:t> </a:t>
            </a:r>
            <a:r>
              <a:rPr lang="en-GB" sz="1400" i="1" dirty="0" err="1"/>
              <a:t>iz</a:t>
            </a:r>
            <a:r>
              <a:rPr lang="en-GB" sz="1400" i="1" dirty="0"/>
              <a:t> </a:t>
            </a:r>
            <a:r>
              <a:rPr lang="en-GB" sz="1400" i="1" dirty="0" err="1"/>
              <a:t>Maastrichta</a:t>
            </a:r>
            <a:r>
              <a:rPr lang="en-GB" sz="1400" i="1" dirty="0"/>
              <a:t> </a:t>
            </a:r>
            <a:r>
              <a:rPr lang="en-GB" sz="1400" i="1" dirty="0" err="1"/>
              <a:t>dobila</a:t>
            </a:r>
            <a:r>
              <a:rPr lang="en-GB" sz="1400" i="1" dirty="0"/>
              <a:t> </a:t>
            </a:r>
            <a:r>
              <a:rPr lang="en-GB" sz="1400" i="1" dirty="0" err="1"/>
              <a:t>posebnu</a:t>
            </a:r>
            <a:r>
              <a:rPr lang="en-GB" sz="1400" i="1" dirty="0"/>
              <a:t> </a:t>
            </a:r>
            <a:r>
              <a:rPr lang="en-GB" sz="1400" i="1" dirty="0" err="1"/>
              <a:t>mogućnost</a:t>
            </a:r>
            <a:r>
              <a:rPr lang="en-GB" sz="1400" i="1" dirty="0"/>
              <a:t> </a:t>
            </a:r>
            <a:r>
              <a:rPr lang="en-GB" sz="1400" i="1" dirty="0" err="1"/>
              <a:t>izuzetka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stoga</a:t>
            </a:r>
            <a:r>
              <a:rPr lang="en-GB" sz="1400" i="1" dirty="0"/>
              <a:t> je </a:t>
            </a:r>
            <a:r>
              <a:rPr lang="en-GB" sz="1400" i="1" dirty="0" err="1"/>
              <a:t>pravno</a:t>
            </a:r>
            <a:r>
              <a:rPr lang="en-GB" sz="1400" i="1" dirty="0"/>
              <a:t> </a:t>
            </a:r>
            <a:r>
              <a:rPr lang="en-GB" sz="1400" i="1" dirty="0" err="1"/>
              <a:t>izuzeta</a:t>
            </a:r>
            <a:r>
              <a:rPr lang="en-GB" sz="1400" i="1" dirty="0"/>
              <a:t> od </a:t>
            </a:r>
            <a:r>
              <a:rPr lang="en-GB" sz="1400" i="1" dirty="0" err="1"/>
              <a:t>ulaska</a:t>
            </a:r>
            <a:r>
              <a:rPr lang="en-GB" sz="1400" i="1" dirty="0"/>
              <a:t> u </a:t>
            </a:r>
            <a:r>
              <a:rPr lang="en-GB" sz="1400" i="1" dirty="0" err="1"/>
              <a:t>eurozonu</a:t>
            </a:r>
            <a:r>
              <a:rPr lang="en-GB" sz="1400" i="1" dirty="0"/>
              <a:t>, </a:t>
            </a:r>
            <a:r>
              <a:rPr lang="en-GB" sz="1400" i="1" dirty="0" err="1"/>
              <a:t>osim</a:t>
            </a:r>
            <a:r>
              <a:rPr lang="en-GB" sz="1400" i="1" dirty="0"/>
              <a:t> </a:t>
            </a:r>
            <a:r>
              <a:rPr lang="en-GB" sz="1400" i="1" dirty="0" err="1"/>
              <a:t>ako</a:t>
            </a:r>
            <a:r>
              <a:rPr lang="en-GB" sz="1400" i="1" dirty="0"/>
              <a:t> </a:t>
            </a:r>
            <a:r>
              <a:rPr lang="en-GB" sz="1400" i="1" dirty="0" err="1"/>
              <a:t>njena</a:t>
            </a:r>
            <a:r>
              <a:rPr lang="en-GB" sz="1400" i="1" dirty="0"/>
              <a:t> </a:t>
            </a:r>
            <a:r>
              <a:rPr lang="en-GB" sz="1400" i="1" dirty="0" err="1"/>
              <a:t>vlada</a:t>
            </a:r>
            <a:r>
              <a:rPr lang="en-GB" sz="1400" i="1" dirty="0"/>
              <a:t> ne </a:t>
            </a:r>
            <a:r>
              <a:rPr lang="en-GB" sz="1400" i="1" dirty="0" err="1"/>
              <a:t>odluči</a:t>
            </a:r>
            <a:r>
              <a:rPr lang="en-GB" sz="1400" i="1" dirty="0"/>
              <a:t> </a:t>
            </a:r>
            <a:r>
              <a:rPr lang="en-GB" sz="1400" i="1" dirty="0" err="1"/>
              <a:t>drugačije</a:t>
            </a:r>
            <a:r>
              <a:rPr lang="en-GB" sz="1400" i="1" dirty="0"/>
              <a:t>, </a:t>
            </a:r>
            <a:r>
              <a:rPr lang="en-GB" sz="1400" i="1" dirty="0" err="1"/>
              <a:t>bilo</a:t>
            </a:r>
            <a:r>
              <a:rPr lang="en-GB" sz="1400" i="1" dirty="0"/>
              <a:t> </a:t>
            </a:r>
            <a:r>
              <a:rPr lang="en-GB" sz="1400" i="1" dirty="0" err="1"/>
              <a:t>parlamentarnim</a:t>
            </a:r>
            <a:r>
              <a:rPr lang="en-GB" sz="1400" i="1" dirty="0"/>
              <a:t> </a:t>
            </a:r>
            <a:r>
              <a:rPr lang="en-GB" sz="1400" i="1" dirty="0" err="1"/>
              <a:t>glasanjem</a:t>
            </a:r>
            <a:r>
              <a:rPr lang="en-GB" sz="1400" i="1" dirty="0"/>
              <a:t> </a:t>
            </a:r>
            <a:r>
              <a:rPr lang="en-GB" sz="1400" i="1" dirty="0" err="1"/>
              <a:t>ili</a:t>
            </a:r>
            <a:r>
              <a:rPr lang="en-GB" sz="1400" i="1" dirty="0"/>
              <a:t> </a:t>
            </a:r>
            <a:r>
              <a:rPr lang="en-GB" sz="1400" i="1" dirty="0" err="1"/>
              <a:t>referendumom</a:t>
            </a:r>
            <a:r>
              <a:rPr lang="en-GB" sz="1400" i="1" dirty="0"/>
              <a:t>.”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7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PROŠIRENJA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28" name="Google Shape;428;p57"/>
          <p:cNvSpPr txBox="1"/>
          <p:nvPr/>
        </p:nvSpPr>
        <p:spPr>
          <a:xfrm>
            <a:off x="849950" y="2804119"/>
            <a:ext cx="16122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Prvih 11 država</a:t>
            </a:r>
            <a:endParaRPr sz="1600" dirty="0">
              <a:solidFill>
                <a:schemeClr val="dk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30" name="Google Shape;430;p57"/>
          <p:cNvSpPr txBox="1"/>
          <p:nvPr/>
        </p:nvSpPr>
        <p:spPr>
          <a:xfrm>
            <a:off x="2792816" y="2804119"/>
            <a:ext cx="1463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Prvo</a:t>
            </a:r>
            <a:r>
              <a:rPr lang="en-GB" sz="1600" dirty="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proširenje</a:t>
            </a:r>
            <a:endParaRPr sz="1600" dirty="0">
              <a:solidFill>
                <a:schemeClr val="dk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31" name="Google Shape;431;p57"/>
          <p:cNvSpPr txBox="1"/>
          <p:nvPr/>
        </p:nvSpPr>
        <p:spPr>
          <a:xfrm>
            <a:off x="4735695" y="2804119"/>
            <a:ext cx="1463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Druga </a:t>
            </a:r>
            <a:r>
              <a:rPr lang="en-GB" dirty="0" err="1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proširenja</a:t>
            </a:r>
            <a:endParaRPr dirty="0">
              <a:solidFill>
                <a:schemeClr val="dk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32" name="Google Shape;432;p57"/>
          <p:cNvSpPr txBox="1"/>
          <p:nvPr/>
        </p:nvSpPr>
        <p:spPr>
          <a:xfrm>
            <a:off x="849938" y="2255265"/>
            <a:ext cx="14631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rPr>
              <a:t>1999.</a:t>
            </a:r>
            <a:endParaRPr sz="2500" b="1" dirty="0">
              <a:solidFill>
                <a:schemeClr val="lt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33" name="Google Shape;433;p57"/>
          <p:cNvSpPr txBox="1"/>
          <p:nvPr/>
        </p:nvSpPr>
        <p:spPr>
          <a:xfrm>
            <a:off x="2792813" y="2255265"/>
            <a:ext cx="14631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rPr>
              <a:t>2001.</a:t>
            </a:r>
            <a:endParaRPr sz="2500" b="1" dirty="0">
              <a:solidFill>
                <a:schemeClr val="lt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34" name="Google Shape;434;p57"/>
          <p:cNvSpPr txBox="1"/>
          <p:nvPr/>
        </p:nvSpPr>
        <p:spPr>
          <a:xfrm>
            <a:off x="4735688" y="2255265"/>
            <a:ext cx="1806075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rPr>
              <a:t>2007.-2015.</a:t>
            </a:r>
            <a:endParaRPr sz="2500" b="1" dirty="0">
              <a:solidFill>
                <a:schemeClr val="lt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35" name="Google Shape;435;p57"/>
          <p:cNvSpPr txBox="1"/>
          <p:nvPr/>
        </p:nvSpPr>
        <p:spPr>
          <a:xfrm>
            <a:off x="6678562" y="2259725"/>
            <a:ext cx="1615499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err="1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rPr>
              <a:t>Budućnost</a:t>
            </a:r>
            <a:endParaRPr sz="2500" b="1" dirty="0">
              <a:solidFill>
                <a:schemeClr val="lt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36" name="Google Shape;436;p57"/>
          <p:cNvSpPr txBox="1"/>
          <p:nvPr/>
        </p:nvSpPr>
        <p:spPr>
          <a:xfrm>
            <a:off x="849950" y="3225436"/>
            <a:ext cx="16122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Austrija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Belgija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Finska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Francuska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Njemačka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Irska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Italija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Luksemburg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Nizozemska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Portugal,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Španjolska</a:t>
            </a:r>
            <a:endParaRPr sz="1200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37" name="Google Shape;437;p57"/>
          <p:cNvSpPr txBox="1"/>
          <p:nvPr/>
        </p:nvSpPr>
        <p:spPr>
          <a:xfrm>
            <a:off x="6678572" y="3225436"/>
            <a:ext cx="14631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Bugarska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Hravtska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Češka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Danska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Mađarska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Poljaska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Rumunjska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 I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Švedska</a:t>
            </a:r>
            <a:endParaRPr sz="1200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38" name="Google Shape;438;p57"/>
          <p:cNvSpPr txBox="1"/>
          <p:nvPr/>
        </p:nvSpPr>
        <p:spPr>
          <a:xfrm>
            <a:off x="2792815" y="3225436"/>
            <a:ext cx="14631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Grčka</a:t>
            </a:r>
            <a:endParaRPr sz="1200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39" name="Google Shape;439;p57"/>
          <p:cNvSpPr txBox="1"/>
          <p:nvPr/>
        </p:nvSpPr>
        <p:spPr>
          <a:xfrm>
            <a:off x="4735694" y="3225436"/>
            <a:ext cx="14631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Slovenija,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Cipar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Malta,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Slovačka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Estonija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Latvija</a:t>
            </a:r>
            <a:r>
              <a:rPr lang="en-GB" sz="1200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Litva</a:t>
            </a:r>
            <a:endParaRPr sz="1200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40" name="Google Shape;440;p57"/>
          <p:cNvSpPr/>
          <p:nvPr/>
        </p:nvSpPr>
        <p:spPr>
          <a:xfrm>
            <a:off x="849938" y="2566038"/>
            <a:ext cx="1326300" cy="1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7"/>
          <p:cNvSpPr/>
          <p:nvPr/>
        </p:nvSpPr>
        <p:spPr>
          <a:xfrm>
            <a:off x="2792813" y="2566038"/>
            <a:ext cx="1326300" cy="1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7"/>
          <p:cNvSpPr/>
          <p:nvPr/>
        </p:nvSpPr>
        <p:spPr>
          <a:xfrm>
            <a:off x="4735688" y="2566038"/>
            <a:ext cx="1326300" cy="1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7"/>
          <p:cNvSpPr/>
          <p:nvPr/>
        </p:nvSpPr>
        <p:spPr>
          <a:xfrm>
            <a:off x="6678563" y="2566038"/>
            <a:ext cx="1326300" cy="1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7"/>
          <p:cNvSpPr/>
          <p:nvPr/>
        </p:nvSpPr>
        <p:spPr>
          <a:xfrm>
            <a:off x="713325" y="1574575"/>
            <a:ext cx="7428300" cy="48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7"/>
          <p:cNvSpPr/>
          <p:nvPr/>
        </p:nvSpPr>
        <p:spPr>
          <a:xfrm>
            <a:off x="849954" y="1663273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7"/>
          <p:cNvSpPr/>
          <p:nvPr/>
        </p:nvSpPr>
        <p:spPr>
          <a:xfrm>
            <a:off x="2792829" y="1663273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7"/>
          <p:cNvSpPr/>
          <p:nvPr/>
        </p:nvSpPr>
        <p:spPr>
          <a:xfrm>
            <a:off x="4735704" y="1663273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7"/>
          <p:cNvSpPr/>
          <p:nvPr/>
        </p:nvSpPr>
        <p:spPr>
          <a:xfrm>
            <a:off x="6678579" y="1663273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7"/>
          <p:cNvSpPr/>
          <p:nvPr/>
        </p:nvSpPr>
        <p:spPr>
          <a:xfrm>
            <a:off x="713229" y="462335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7"/>
          <p:cNvSpPr/>
          <p:nvPr/>
        </p:nvSpPr>
        <p:spPr>
          <a:xfrm>
            <a:off x="1134204" y="462335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  <p:bldP spid="428" grpId="0"/>
      <p:bldP spid="430" grpId="0"/>
      <p:bldP spid="431" grpId="0"/>
      <p:bldP spid="432" grpId="0"/>
      <p:bldP spid="433" grpId="0"/>
      <p:bldP spid="434" grpId="0"/>
      <p:bldP spid="435" grpId="0"/>
      <p:bldP spid="436" grpId="0"/>
      <p:bldP spid="437" grpId="0"/>
      <p:bldP spid="438" grpId="0"/>
      <p:bldP spid="439" grpId="0"/>
      <p:bldP spid="440" grpId="0" animBg="1"/>
      <p:bldP spid="441" grpId="0" animBg="1"/>
      <p:bldP spid="442" grpId="0" animBg="1"/>
      <p:bldP spid="4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/>
          <p:nvPr/>
        </p:nvSpPr>
        <p:spPr>
          <a:xfrm>
            <a:off x="2566961" y="1238650"/>
            <a:ext cx="1060296" cy="1167818"/>
          </a:xfrm>
          <a:custGeom>
            <a:avLst/>
            <a:gdLst/>
            <a:ahLst/>
            <a:cxnLst/>
            <a:rect l="l" t="t" r="r" b="b"/>
            <a:pathLst>
              <a:path w="56041" h="61724" extrusionOk="0">
                <a:moveTo>
                  <a:pt x="50308" y="0"/>
                </a:moveTo>
                <a:cubicBezTo>
                  <a:pt x="49977" y="0"/>
                  <a:pt x="49652" y="128"/>
                  <a:pt x="49436" y="442"/>
                </a:cubicBezTo>
                <a:cubicBezTo>
                  <a:pt x="49303" y="642"/>
                  <a:pt x="49403" y="909"/>
                  <a:pt x="49436" y="1075"/>
                </a:cubicBezTo>
                <a:cubicBezTo>
                  <a:pt x="49469" y="1176"/>
                  <a:pt x="50003" y="2176"/>
                  <a:pt x="49970" y="2176"/>
                </a:cubicBezTo>
                <a:cubicBezTo>
                  <a:pt x="49403" y="2176"/>
                  <a:pt x="49202" y="2510"/>
                  <a:pt x="49102" y="2943"/>
                </a:cubicBezTo>
                <a:cubicBezTo>
                  <a:pt x="49045" y="2084"/>
                  <a:pt x="48963" y="906"/>
                  <a:pt x="48519" y="906"/>
                </a:cubicBezTo>
                <a:cubicBezTo>
                  <a:pt x="48446" y="906"/>
                  <a:pt x="48363" y="938"/>
                  <a:pt x="48268" y="1009"/>
                </a:cubicBezTo>
                <a:cubicBezTo>
                  <a:pt x="47868" y="1342"/>
                  <a:pt x="47701" y="2143"/>
                  <a:pt x="47568" y="2610"/>
                </a:cubicBezTo>
                <a:cubicBezTo>
                  <a:pt x="47268" y="3577"/>
                  <a:pt x="47134" y="4545"/>
                  <a:pt x="46534" y="5379"/>
                </a:cubicBezTo>
                <a:cubicBezTo>
                  <a:pt x="46519" y="5400"/>
                  <a:pt x="46505" y="5409"/>
                  <a:pt x="46492" y="5409"/>
                </a:cubicBezTo>
                <a:cubicBezTo>
                  <a:pt x="46361" y="5409"/>
                  <a:pt x="46334" y="4445"/>
                  <a:pt x="46334" y="4445"/>
                </a:cubicBezTo>
                <a:cubicBezTo>
                  <a:pt x="46334" y="4011"/>
                  <a:pt x="46467" y="3644"/>
                  <a:pt x="46567" y="3244"/>
                </a:cubicBezTo>
                <a:cubicBezTo>
                  <a:pt x="46767" y="2643"/>
                  <a:pt x="47101" y="2110"/>
                  <a:pt x="47401" y="1542"/>
                </a:cubicBezTo>
                <a:cubicBezTo>
                  <a:pt x="47668" y="1142"/>
                  <a:pt x="47902" y="442"/>
                  <a:pt x="47268" y="275"/>
                </a:cubicBezTo>
                <a:cubicBezTo>
                  <a:pt x="47253" y="272"/>
                  <a:pt x="47238" y="271"/>
                  <a:pt x="47222" y="271"/>
                </a:cubicBezTo>
                <a:cubicBezTo>
                  <a:pt x="47038" y="271"/>
                  <a:pt x="46857" y="449"/>
                  <a:pt x="46734" y="542"/>
                </a:cubicBezTo>
                <a:cubicBezTo>
                  <a:pt x="46200" y="1009"/>
                  <a:pt x="45700" y="1342"/>
                  <a:pt x="45133" y="1709"/>
                </a:cubicBezTo>
                <a:cubicBezTo>
                  <a:pt x="44666" y="1976"/>
                  <a:pt x="44199" y="2310"/>
                  <a:pt x="43799" y="2677"/>
                </a:cubicBezTo>
                <a:cubicBezTo>
                  <a:pt x="43165" y="3177"/>
                  <a:pt x="43498" y="4344"/>
                  <a:pt x="42398" y="4378"/>
                </a:cubicBezTo>
                <a:cubicBezTo>
                  <a:pt x="42257" y="4383"/>
                  <a:pt x="42125" y="4384"/>
                  <a:pt x="41999" y="4384"/>
                </a:cubicBezTo>
                <a:cubicBezTo>
                  <a:pt x="41899" y="4384"/>
                  <a:pt x="41803" y="4383"/>
                  <a:pt x="41710" y="4383"/>
                </a:cubicBezTo>
                <a:cubicBezTo>
                  <a:pt x="41163" y="4383"/>
                  <a:pt x="40707" y="4408"/>
                  <a:pt x="40129" y="4745"/>
                </a:cubicBezTo>
                <a:cubicBezTo>
                  <a:pt x="39662" y="5045"/>
                  <a:pt x="39762" y="5512"/>
                  <a:pt x="40163" y="5745"/>
                </a:cubicBezTo>
                <a:cubicBezTo>
                  <a:pt x="40196" y="5946"/>
                  <a:pt x="40229" y="6112"/>
                  <a:pt x="40229" y="6313"/>
                </a:cubicBezTo>
                <a:cubicBezTo>
                  <a:pt x="40196" y="6246"/>
                  <a:pt x="40129" y="6212"/>
                  <a:pt x="40029" y="6146"/>
                </a:cubicBezTo>
                <a:cubicBezTo>
                  <a:pt x="39963" y="6112"/>
                  <a:pt x="39862" y="6079"/>
                  <a:pt x="39762" y="6079"/>
                </a:cubicBezTo>
                <a:cubicBezTo>
                  <a:pt x="39175" y="6079"/>
                  <a:pt x="38786" y="6592"/>
                  <a:pt x="38269" y="6592"/>
                </a:cubicBezTo>
                <a:cubicBezTo>
                  <a:pt x="38053" y="6592"/>
                  <a:pt x="37813" y="6502"/>
                  <a:pt x="37527" y="6246"/>
                </a:cubicBezTo>
                <a:cubicBezTo>
                  <a:pt x="37324" y="6065"/>
                  <a:pt x="36905" y="5776"/>
                  <a:pt x="36563" y="5776"/>
                </a:cubicBezTo>
                <a:cubicBezTo>
                  <a:pt x="36401" y="5776"/>
                  <a:pt x="36256" y="5841"/>
                  <a:pt x="36160" y="6012"/>
                </a:cubicBezTo>
                <a:cubicBezTo>
                  <a:pt x="35993" y="6279"/>
                  <a:pt x="35960" y="6546"/>
                  <a:pt x="35926" y="6846"/>
                </a:cubicBezTo>
                <a:cubicBezTo>
                  <a:pt x="35760" y="7613"/>
                  <a:pt x="34826" y="7747"/>
                  <a:pt x="34225" y="7914"/>
                </a:cubicBezTo>
                <a:cubicBezTo>
                  <a:pt x="33925" y="8014"/>
                  <a:pt x="33791" y="8114"/>
                  <a:pt x="33658" y="8381"/>
                </a:cubicBezTo>
                <a:cubicBezTo>
                  <a:pt x="33391" y="8914"/>
                  <a:pt x="32924" y="9148"/>
                  <a:pt x="32591" y="9615"/>
                </a:cubicBezTo>
                <a:cubicBezTo>
                  <a:pt x="32190" y="10249"/>
                  <a:pt x="33925" y="11550"/>
                  <a:pt x="32757" y="11850"/>
                </a:cubicBezTo>
                <a:cubicBezTo>
                  <a:pt x="32357" y="11950"/>
                  <a:pt x="31657" y="12217"/>
                  <a:pt x="31757" y="12784"/>
                </a:cubicBezTo>
                <a:cubicBezTo>
                  <a:pt x="31790" y="13017"/>
                  <a:pt x="31890" y="13151"/>
                  <a:pt x="32024" y="13318"/>
                </a:cubicBezTo>
                <a:cubicBezTo>
                  <a:pt x="32157" y="13518"/>
                  <a:pt x="31456" y="13851"/>
                  <a:pt x="31390" y="14051"/>
                </a:cubicBezTo>
                <a:cubicBezTo>
                  <a:pt x="31323" y="14185"/>
                  <a:pt x="31290" y="14285"/>
                  <a:pt x="31356" y="14452"/>
                </a:cubicBezTo>
                <a:cubicBezTo>
                  <a:pt x="31590" y="14919"/>
                  <a:pt x="31056" y="15085"/>
                  <a:pt x="30756" y="15352"/>
                </a:cubicBezTo>
                <a:cubicBezTo>
                  <a:pt x="30756" y="15186"/>
                  <a:pt x="30689" y="14852"/>
                  <a:pt x="30656" y="14752"/>
                </a:cubicBezTo>
                <a:cubicBezTo>
                  <a:pt x="30556" y="14585"/>
                  <a:pt x="30289" y="14452"/>
                  <a:pt x="30089" y="14452"/>
                </a:cubicBezTo>
                <a:cubicBezTo>
                  <a:pt x="29922" y="14452"/>
                  <a:pt x="29755" y="14518"/>
                  <a:pt x="29655" y="14652"/>
                </a:cubicBezTo>
                <a:cubicBezTo>
                  <a:pt x="29355" y="15119"/>
                  <a:pt x="29288" y="15552"/>
                  <a:pt x="28821" y="15886"/>
                </a:cubicBezTo>
                <a:cubicBezTo>
                  <a:pt x="28521" y="16120"/>
                  <a:pt x="28421" y="16320"/>
                  <a:pt x="28354" y="16687"/>
                </a:cubicBezTo>
                <a:cubicBezTo>
                  <a:pt x="28221" y="17254"/>
                  <a:pt x="28288" y="17721"/>
                  <a:pt x="27787" y="18154"/>
                </a:cubicBezTo>
                <a:cubicBezTo>
                  <a:pt x="27320" y="18555"/>
                  <a:pt x="27020" y="19122"/>
                  <a:pt x="26620" y="19555"/>
                </a:cubicBezTo>
                <a:cubicBezTo>
                  <a:pt x="26119" y="20056"/>
                  <a:pt x="25686" y="20556"/>
                  <a:pt x="25285" y="21090"/>
                </a:cubicBezTo>
                <a:cubicBezTo>
                  <a:pt x="24885" y="21657"/>
                  <a:pt x="24485" y="22191"/>
                  <a:pt x="23984" y="22724"/>
                </a:cubicBezTo>
                <a:cubicBezTo>
                  <a:pt x="23851" y="22858"/>
                  <a:pt x="23784" y="23091"/>
                  <a:pt x="23818" y="23258"/>
                </a:cubicBezTo>
                <a:cubicBezTo>
                  <a:pt x="23918" y="23992"/>
                  <a:pt x="23384" y="24459"/>
                  <a:pt x="23151" y="25059"/>
                </a:cubicBezTo>
                <a:cubicBezTo>
                  <a:pt x="22884" y="25760"/>
                  <a:pt x="22417" y="26294"/>
                  <a:pt x="22083" y="26961"/>
                </a:cubicBezTo>
                <a:cubicBezTo>
                  <a:pt x="21850" y="27528"/>
                  <a:pt x="21850" y="28128"/>
                  <a:pt x="21383" y="28562"/>
                </a:cubicBezTo>
                <a:cubicBezTo>
                  <a:pt x="20982" y="28929"/>
                  <a:pt x="20482" y="29196"/>
                  <a:pt x="20048" y="29529"/>
                </a:cubicBezTo>
                <a:cubicBezTo>
                  <a:pt x="19548" y="29929"/>
                  <a:pt x="19114" y="30430"/>
                  <a:pt x="18681" y="30930"/>
                </a:cubicBezTo>
                <a:cubicBezTo>
                  <a:pt x="18147" y="31531"/>
                  <a:pt x="17513" y="32031"/>
                  <a:pt x="16946" y="32598"/>
                </a:cubicBezTo>
                <a:cubicBezTo>
                  <a:pt x="16579" y="32998"/>
                  <a:pt x="16246" y="33432"/>
                  <a:pt x="15912" y="33899"/>
                </a:cubicBezTo>
                <a:cubicBezTo>
                  <a:pt x="15578" y="34333"/>
                  <a:pt x="15445" y="35433"/>
                  <a:pt x="15045" y="35734"/>
                </a:cubicBezTo>
                <a:cubicBezTo>
                  <a:pt x="14411" y="36234"/>
                  <a:pt x="13410" y="35567"/>
                  <a:pt x="13077" y="36534"/>
                </a:cubicBezTo>
                <a:cubicBezTo>
                  <a:pt x="12873" y="37203"/>
                  <a:pt x="11528" y="38025"/>
                  <a:pt x="10678" y="38025"/>
                </a:cubicBezTo>
                <a:cubicBezTo>
                  <a:pt x="10553" y="38025"/>
                  <a:pt x="10440" y="38007"/>
                  <a:pt x="10341" y="37969"/>
                </a:cubicBezTo>
                <a:cubicBezTo>
                  <a:pt x="10123" y="37869"/>
                  <a:pt x="9609" y="37675"/>
                  <a:pt x="9187" y="37675"/>
                </a:cubicBezTo>
                <a:cubicBezTo>
                  <a:pt x="8900" y="37675"/>
                  <a:pt x="8655" y="37765"/>
                  <a:pt x="8573" y="38035"/>
                </a:cubicBezTo>
                <a:cubicBezTo>
                  <a:pt x="8540" y="38235"/>
                  <a:pt x="8573" y="38402"/>
                  <a:pt x="8640" y="38569"/>
                </a:cubicBezTo>
                <a:cubicBezTo>
                  <a:pt x="8707" y="38736"/>
                  <a:pt x="8807" y="38869"/>
                  <a:pt x="8874" y="39003"/>
                </a:cubicBezTo>
                <a:cubicBezTo>
                  <a:pt x="8947" y="39149"/>
                  <a:pt x="8956" y="39193"/>
                  <a:pt x="8929" y="39193"/>
                </a:cubicBezTo>
                <a:cubicBezTo>
                  <a:pt x="8894" y="39193"/>
                  <a:pt x="8800" y="39121"/>
                  <a:pt x="8707" y="39103"/>
                </a:cubicBezTo>
                <a:cubicBezTo>
                  <a:pt x="8654" y="39097"/>
                  <a:pt x="8602" y="39094"/>
                  <a:pt x="8552" y="39094"/>
                </a:cubicBezTo>
                <a:cubicBezTo>
                  <a:pt x="8040" y="39094"/>
                  <a:pt x="7689" y="39384"/>
                  <a:pt x="7172" y="39536"/>
                </a:cubicBezTo>
                <a:cubicBezTo>
                  <a:pt x="6439" y="39703"/>
                  <a:pt x="6072" y="39670"/>
                  <a:pt x="5471" y="40137"/>
                </a:cubicBezTo>
                <a:cubicBezTo>
                  <a:pt x="4637" y="40737"/>
                  <a:pt x="4037" y="40971"/>
                  <a:pt x="3637" y="41905"/>
                </a:cubicBezTo>
                <a:cubicBezTo>
                  <a:pt x="3170" y="43005"/>
                  <a:pt x="2336" y="43539"/>
                  <a:pt x="2703" y="44840"/>
                </a:cubicBezTo>
                <a:cubicBezTo>
                  <a:pt x="2869" y="45407"/>
                  <a:pt x="2069" y="45674"/>
                  <a:pt x="1935" y="46108"/>
                </a:cubicBezTo>
                <a:cubicBezTo>
                  <a:pt x="1735" y="46641"/>
                  <a:pt x="1802" y="47108"/>
                  <a:pt x="1902" y="47642"/>
                </a:cubicBezTo>
                <a:cubicBezTo>
                  <a:pt x="2002" y="48076"/>
                  <a:pt x="2069" y="48309"/>
                  <a:pt x="1702" y="48810"/>
                </a:cubicBezTo>
                <a:cubicBezTo>
                  <a:pt x="1602" y="48976"/>
                  <a:pt x="1535" y="49076"/>
                  <a:pt x="1535" y="49277"/>
                </a:cubicBezTo>
                <a:cubicBezTo>
                  <a:pt x="1535" y="49777"/>
                  <a:pt x="2102" y="49910"/>
                  <a:pt x="2236" y="50344"/>
                </a:cubicBezTo>
                <a:cubicBezTo>
                  <a:pt x="2350" y="50630"/>
                  <a:pt x="2440" y="51233"/>
                  <a:pt x="2819" y="51233"/>
                </a:cubicBezTo>
                <a:cubicBezTo>
                  <a:pt x="2883" y="51233"/>
                  <a:pt x="2955" y="51216"/>
                  <a:pt x="3036" y="51178"/>
                </a:cubicBezTo>
                <a:cubicBezTo>
                  <a:pt x="3370" y="50978"/>
                  <a:pt x="3637" y="50678"/>
                  <a:pt x="3870" y="50377"/>
                </a:cubicBezTo>
                <a:cubicBezTo>
                  <a:pt x="4037" y="50244"/>
                  <a:pt x="4170" y="50077"/>
                  <a:pt x="4304" y="49944"/>
                </a:cubicBezTo>
                <a:cubicBezTo>
                  <a:pt x="4704" y="49977"/>
                  <a:pt x="4771" y="50111"/>
                  <a:pt x="4537" y="50311"/>
                </a:cubicBezTo>
                <a:cubicBezTo>
                  <a:pt x="4337" y="50477"/>
                  <a:pt x="4137" y="50611"/>
                  <a:pt x="3903" y="50711"/>
                </a:cubicBezTo>
                <a:cubicBezTo>
                  <a:pt x="3570" y="50911"/>
                  <a:pt x="3403" y="51178"/>
                  <a:pt x="3236" y="51512"/>
                </a:cubicBezTo>
                <a:cubicBezTo>
                  <a:pt x="2836" y="52279"/>
                  <a:pt x="2436" y="52479"/>
                  <a:pt x="1635" y="52812"/>
                </a:cubicBezTo>
                <a:cubicBezTo>
                  <a:pt x="1302" y="52946"/>
                  <a:pt x="1" y="53713"/>
                  <a:pt x="501" y="54247"/>
                </a:cubicBezTo>
                <a:cubicBezTo>
                  <a:pt x="705" y="54451"/>
                  <a:pt x="978" y="54521"/>
                  <a:pt x="1274" y="54521"/>
                </a:cubicBezTo>
                <a:cubicBezTo>
                  <a:pt x="1800" y="54521"/>
                  <a:pt x="2397" y="54299"/>
                  <a:pt x="2803" y="54213"/>
                </a:cubicBezTo>
                <a:cubicBezTo>
                  <a:pt x="2879" y="54192"/>
                  <a:pt x="2945" y="54182"/>
                  <a:pt x="3003" y="54182"/>
                </a:cubicBezTo>
                <a:cubicBezTo>
                  <a:pt x="3478" y="54182"/>
                  <a:pt x="3363" y="54854"/>
                  <a:pt x="3036" y="55181"/>
                </a:cubicBezTo>
                <a:cubicBezTo>
                  <a:pt x="2769" y="55414"/>
                  <a:pt x="2536" y="55681"/>
                  <a:pt x="2269" y="55948"/>
                </a:cubicBezTo>
                <a:cubicBezTo>
                  <a:pt x="1735" y="56515"/>
                  <a:pt x="1135" y="57049"/>
                  <a:pt x="534" y="57549"/>
                </a:cubicBezTo>
                <a:cubicBezTo>
                  <a:pt x="434" y="57616"/>
                  <a:pt x="468" y="57749"/>
                  <a:pt x="534" y="57849"/>
                </a:cubicBezTo>
                <a:cubicBezTo>
                  <a:pt x="968" y="58283"/>
                  <a:pt x="1101" y="58950"/>
                  <a:pt x="1502" y="59451"/>
                </a:cubicBezTo>
                <a:cubicBezTo>
                  <a:pt x="1902" y="59951"/>
                  <a:pt x="2336" y="60318"/>
                  <a:pt x="2869" y="60685"/>
                </a:cubicBezTo>
                <a:cubicBezTo>
                  <a:pt x="3970" y="61385"/>
                  <a:pt x="5338" y="61652"/>
                  <a:pt x="6639" y="61719"/>
                </a:cubicBezTo>
                <a:cubicBezTo>
                  <a:pt x="6697" y="61722"/>
                  <a:pt x="6755" y="61724"/>
                  <a:pt x="6812" y="61724"/>
                </a:cubicBezTo>
                <a:cubicBezTo>
                  <a:pt x="7939" y="61724"/>
                  <a:pt x="8914" y="61113"/>
                  <a:pt x="9708" y="60351"/>
                </a:cubicBezTo>
                <a:cubicBezTo>
                  <a:pt x="10508" y="59617"/>
                  <a:pt x="11509" y="59050"/>
                  <a:pt x="11876" y="58016"/>
                </a:cubicBezTo>
                <a:cubicBezTo>
                  <a:pt x="12086" y="58121"/>
                  <a:pt x="12317" y="58247"/>
                  <a:pt x="12552" y="58247"/>
                </a:cubicBezTo>
                <a:cubicBezTo>
                  <a:pt x="12615" y="58247"/>
                  <a:pt x="12679" y="58238"/>
                  <a:pt x="12743" y="58216"/>
                </a:cubicBezTo>
                <a:cubicBezTo>
                  <a:pt x="13243" y="58083"/>
                  <a:pt x="13143" y="57483"/>
                  <a:pt x="13644" y="57282"/>
                </a:cubicBezTo>
                <a:cubicBezTo>
                  <a:pt x="14344" y="56982"/>
                  <a:pt x="14511" y="56382"/>
                  <a:pt x="14678" y="55781"/>
                </a:cubicBezTo>
                <a:cubicBezTo>
                  <a:pt x="14745" y="56115"/>
                  <a:pt x="14845" y="56448"/>
                  <a:pt x="14978" y="56749"/>
                </a:cubicBezTo>
                <a:cubicBezTo>
                  <a:pt x="15145" y="57249"/>
                  <a:pt x="15779" y="57282"/>
                  <a:pt x="15578" y="57983"/>
                </a:cubicBezTo>
                <a:cubicBezTo>
                  <a:pt x="15512" y="58316"/>
                  <a:pt x="15412" y="58750"/>
                  <a:pt x="15345" y="59150"/>
                </a:cubicBezTo>
                <a:cubicBezTo>
                  <a:pt x="15448" y="59215"/>
                  <a:pt x="15545" y="59259"/>
                  <a:pt x="15634" y="59259"/>
                </a:cubicBezTo>
                <a:cubicBezTo>
                  <a:pt x="15777" y="59259"/>
                  <a:pt x="15897" y="59145"/>
                  <a:pt x="15979" y="58817"/>
                </a:cubicBezTo>
                <a:cubicBezTo>
                  <a:pt x="16279" y="57783"/>
                  <a:pt x="17547" y="57316"/>
                  <a:pt x="17446" y="56082"/>
                </a:cubicBezTo>
                <a:cubicBezTo>
                  <a:pt x="17413" y="55281"/>
                  <a:pt x="17513" y="54814"/>
                  <a:pt x="18147" y="54280"/>
                </a:cubicBezTo>
                <a:cubicBezTo>
                  <a:pt x="19048" y="53546"/>
                  <a:pt x="20515" y="53179"/>
                  <a:pt x="20449" y="51745"/>
                </a:cubicBezTo>
                <a:cubicBezTo>
                  <a:pt x="20415" y="50878"/>
                  <a:pt x="20048" y="50044"/>
                  <a:pt x="20015" y="49177"/>
                </a:cubicBezTo>
                <a:cubicBezTo>
                  <a:pt x="19982" y="48576"/>
                  <a:pt x="20048" y="47809"/>
                  <a:pt x="20549" y="47375"/>
                </a:cubicBezTo>
                <a:cubicBezTo>
                  <a:pt x="21216" y="46708"/>
                  <a:pt x="20882" y="46074"/>
                  <a:pt x="20215" y="45641"/>
                </a:cubicBezTo>
                <a:cubicBezTo>
                  <a:pt x="20015" y="45507"/>
                  <a:pt x="19715" y="45374"/>
                  <a:pt x="19615" y="45174"/>
                </a:cubicBezTo>
                <a:cubicBezTo>
                  <a:pt x="19214" y="44540"/>
                  <a:pt x="19615" y="43506"/>
                  <a:pt x="19781" y="42839"/>
                </a:cubicBezTo>
                <a:cubicBezTo>
                  <a:pt x="20115" y="41638"/>
                  <a:pt x="20482" y="40437"/>
                  <a:pt x="20682" y="39169"/>
                </a:cubicBezTo>
                <a:cubicBezTo>
                  <a:pt x="20882" y="37935"/>
                  <a:pt x="20515" y="34700"/>
                  <a:pt x="22150" y="34166"/>
                </a:cubicBezTo>
                <a:cubicBezTo>
                  <a:pt x="22345" y="34098"/>
                  <a:pt x="22553" y="34076"/>
                  <a:pt x="22767" y="34076"/>
                </a:cubicBezTo>
                <a:cubicBezTo>
                  <a:pt x="23170" y="34076"/>
                  <a:pt x="23595" y="34154"/>
                  <a:pt x="23995" y="34154"/>
                </a:cubicBezTo>
                <a:cubicBezTo>
                  <a:pt x="24330" y="34154"/>
                  <a:pt x="24647" y="34099"/>
                  <a:pt x="24918" y="33899"/>
                </a:cubicBezTo>
                <a:cubicBezTo>
                  <a:pt x="26286" y="32832"/>
                  <a:pt x="24785" y="31831"/>
                  <a:pt x="24885" y="30697"/>
                </a:cubicBezTo>
                <a:cubicBezTo>
                  <a:pt x="24918" y="30030"/>
                  <a:pt x="25419" y="29429"/>
                  <a:pt x="25819" y="28962"/>
                </a:cubicBezTo>
                <a:cubicBezTo>
                  <a:pt x="26153" y="28562"/>
                  <a:pt x="26753" y="28061"/>
                  <a:pt x="26853" y="27594"/>
                </a:cubicBezTo>
                <a:cubicBezTo>
                  <a:pt x="26987" y="27061"/>
                  <a:pt x="27020" y="26494"/>
                  <a:pt x="27053" y="25960"/>
                </a:cubicBezTo>
                <a:cubicBezTo>
                  <a:pt x="27087" y="25126"/>
                  <a:pt x="27153" y="24526"/>
                  <a:pt x="27821" y="23959"/>
                </a:cubicBezTo>
                <a:cubicBezTo>
                  <a:pt x="28321" y="23525"/>
                  <a:pt x="28888" y="23091"/>
                  <a:pt x="29388" y="22658"/>
                </a:cubicBezTo>
                <a:cubicBezTo>
                  <a:pt x="29789" y="22357"/>
                  <a:pt x="30723" y="21857"/>
                  <a:pt x="30923" y="21390"/>
                </a:cubicBezTo>
                <a:cubicBezTo>
                  <a:pt x="31223" y="20723"/>
                  <a:pt x="30956" y="19822"/>
                  <a:pt x="31190" y="19088"/>
                </a:cubicBezTo>
                <a:cubicBezTo>
                  <a:pt x="31356" y="18555"/>
                  <a:pt x="31557" y="18054"/>
                  <a:pt x="31890" y="17621"/>
                </a:cubicBezTo>
                <a:cubicBezTo>
                  <a:pt x="32591" y="16653"/>
                  <a:pt x="33525" y="15953"/>
                  <a:pt x="34325" y="15085"/>
                </a:cubicBezTo>
                <a:cubicBezTo>
                  <a:pt x="34537" y="14874"/>
                  <a:pt x="34994" y="13815"/>
                  <a:pt x="35475" y="13815"/>
                </a:cubicBezTo>
                <a:cubicBezTo>
                  <a:pt x="35525" y="13815"/>
                  <a:pt x="35576" y="13826"/>
                  <a:pt x="35626" y="13851"/>
                </a:cubicBezTo>
                <a:cubicBezTo>
                  <a:pt x="35670" y="13871"/>
                  <a:pt x="35705" y="13880"/>
                  <a:pt x="35732" y="13880"/>
                </a:cubicBezTo>
                <a:cubicBezTo>
                  <a:pt x="35934" y="13880"/>
                  <a:pt x="35734" y="13390"/>
                  <a:pt x="35793" y="13184"/>
                </a:cubicBezTo>
                <a:cubicBezTo>
                  <a:pt x="35826" y="12984"/>
                  <a:pt x="36026" y="12851"/>
                  <a:pt x="36193" y="12784"/>
                </a:cubicBezTo>
                <a:cubicBezTo>
                  <a:pt x="36218" y="12780"/>
                  <a:pt x="36241" y="12779"/>
                  <a:pt x="36264" y="12779"/>
                </a:cubicBezTo>
                <a:cubicBezTo>
                  <a:pt x="36461" y="12779"/>
                  <a:pt x="36607" y="12901"/>
                  <a:pt x="36727" y="13051"/>
                </a:cubicBezTo>
                <a:cubicBezTo>
                  <a:pt x="36989" y="13353"/>
                  <a:pt x="37300" y="13656"/>
                  <a:pt x="37586" y="13656"/>
                </a:cubicBezTo>
                <a:cubicBezTo>
                  <a:pt x="37773" y="13656"/>
                  <a:pt x="37950" y="13527"/>
                  <a:pt x="38095" y="13184"/>
                </a:cubicBezTo>
                <a:cubicBezTo>
                  <a:pt x="38428" y="12384"/>
                  <a:pt x="38328" y="11516"/>
                  <a:pt x="38595" y="10716"/>
                </a:cubicBezTo>
                <a:cubicBezTo>
                  <a:pt x="38715" y="10378"/>
                  <a:pt x="38888" y="10128"/>
                  <a:pt x="39150" y="10128"/>
                </a:cubicBezTo>
                <a:cubicBezTo>
                  <a:pt x="39251" y="10128"/>
                  <a:pt x="39366" y="10165"/>
                  <a:pt x="39496" y="10249"/>
                </a:cubicBezTo>
                <a:cubicBezTo>
                  <a:pt x="39529" y="10249"/>
                  <a:pt x="39562" y="10282"/>
                  <a:pt x="39596" y="10282"/>
                </a:cubicBezTo>
                <a:cubicBezTo>
                  <a:pt x="39629" y="9481"/>
                  <a:pt x="39729" y="8347"/>
                  <a:pt x="40196" y="8247"/>
                </a:cubicBezTo>
                <a:cubicBezTo>
                  <a:pt x="40240" y="8238"/>
                  <a:pt x="40284" y="8234"/>
                  <a:pt x="40326" y="8234"/>
                </a:cubicBezTo>
                <a:cubicBezTo>
                  <a:pt x="41079" y="8234"/>
                  <a:pt x="41517" y="9575"/>
                  <a:pt x="41864" y="10049"/>
                </a:cubicBezTo>
                <a:cubicBezTo>
                  <a:pt x="42398" y="10782"/>
                  <a:pt x="43131" y="11116"/>
                  <a:pt x="43732" y="11750"/>
                </a:cubicBezTo>
                <a:cubicBezTo>
                  <a:pt x="44021" y="12057"/>
                  <a:pt x="44274" y="12175"/>
                  <a:pt x="44501" y="12175"/>
                </a:cubicBezTo>
                <a:cubicBezTo>
                  <a:pt x="45088" y="12175"/>
                  <a:pt x="45510" y="11395"/>
                  <a:pt x="45967" y="11083"/>
                </a:cubicBezTo>
                <a:cubicBezTo>
                  <a:pt x="46228" y="10891"/>
                  <a:pt x="46508" y="10790"/>
                  <a:pt x="46773" y="10790"/>
                </a:cubicBezTo>
                <a:cubicBezTo>
                  <a:pt x="47014" y="10790"/>
                  <a:pt x="47243" y="10874"/>
                  <a:pt x="47435" y="11049"/>
                </a:cubicBezTo>
                <a:cubicBezTo>
                  <a:pt x="47601" y="9415"/>
                  <a:pt x="47501" y="7680"/>
                  <a:pt x="48435" y="6279"/>
                </a:cubicBezTo>
                <a:cubicBezTo>
                  <a:pt x="48802" y="5779"/>
                  <a:pt x="49369" y="5412"/>
                  <a:pt x="49903" y="5145"/>
                </a:cubicBezTo>
                <a:cubicBezTo>
                  <a:pt x="50091" y="5051"/>
                  <a:pt x="50246" y="5016"/>
                  <a:pt x="50385" y="5016"/>
                </a:cubicBezTo>
                <a:cubicBezTo>
                  <a:pt x="50789" y="5016"/>
                  <a:pt x="51058" y="5312"/>
                  <a:pt x="51604" y="5312"/>
                </a:cubicBezTo>
                <a:cubicBezTo>
                  <a:pt x="52138" y="5345"/>
                  <a:pt x="52371" y="5545"/>
                  <a:pt x="52471" y="6046"/>
                </a:cubicBezTo>
                <a:cubicBezTo>
                  <a:pt x="52638" y="7080"/>
                  <a:pt x="52938" y="7914"/>
                  <a:pt x="54039" y="8247"/>
                </a:cubicBezTo>
                <a:cubicBezTo>
                  <a:pt x="54106" y="8281"/>
                  <a:pt x="54173" y="8314"/>
                  <a:pt x="54273" y="8314"/>
                </a:cubicBezTo>
                <a:cubicBezTo>
                  <a:pt x="53973" y="7680"/>
                  <a:pt x="54740" y="7146"/>
                  <a:pt x="54640" y="6446"/>
                </a:cubicBezTo>
                <a:lnTo>
                  <a:pt x="54606" y="6446"/>
                </a:lnTo>
                <a:cubicBezTo>
                  <a:pt x="54640" y="6346"/>
                  <a:pt x="54673" y="6246"/>
                  <a:pt x="54606" y="6146"/>
                </a:cubicBezTo>
                <a:cubicBezTo>
                  <a:pt x="54573" y="6079"/>
                  <a:pt x="54506" y="5979"/>
                  <a:pt x="54406" y="5946"/>
                </a:cubicBezTo>
                <a:cubicBezTo>
                  <a:pt x="53939" y="5812"/>
                  <a:pt x="53872" y="5579"/>
                  <a:pt x="53739" y="5145"/>
                </a:cubicBezTo>
                <a:cubicBezTo>
                  <a:pt x="53706" y="5012"/>
                  <a:pt x="53572" y="4878"/>
                  <a:pt x="53472" y="4811"/>
                </a:cubicBezTo>
                <a:cubicBezTo>
                  <a:pt x="53339" y="4745"/>
                  <a:pt x="53205" y="4645"/>
                  <a:pt x="53072" y="4578"/>
                </a:cubicBezTo>
                <a:cubicBezTo>
                  <a:pt x="52438" y="4244"/>
                  <a:pt x="54206" y="4311"/>
                  <a:pt x="53872" y="4244"/>
                </a:cubicBezTo>
                <a:lnTo>
                  <a:pt x="53872" y="4244"/>
                </a:lnTo>
                <a:cubicBezTo>
                  <a:pt x="54189" y="4304"/>
                  <a:pt x="54471" y="4410"/>
                  <a:pt x="54745" y="4410"/>
                </a:cubicBezTo>
                <a:cubicBezTo>
                  <a:pt x="54933" y="4410"/>
                  <a:pt x="55117" y="4360"/>
                  <a:pt x="55307" y="4211"/>
                </a:cubicBezTo>
                <a:cubicBezTo>
                  <a:pt x="56041" y="3677"/>
                  <a:pt x="54940" y="2310"/>
                  <a:pt x="54440" y="1976"/>
                </a:cubicBezTo>
                <a:cubicBezTo>
                  <a:pt x="54404" y="1949"/>
                  <a:pt x="54346" y="1939"/>
                  <a:pt x="54275" y="1939"/>
                </a:cubicBezTo>
                <a:cubicBezTo>
                  <a:pt x="54000" y="1939"/>
                  <a:pt x="53515" y="2095"/>
                  <a:pt x="53233" y="2095"/>
                </a:cubicBezTo>
                <a:cubicBezTo>
                  <a:pt x="53041" y="2095"/>
                  <a:pt x="52943" y="2022"/>
                  <a:pt x="53072" y="1776"/>
                </a:cubicBezTo>
                <a:cubicBezTo>
                  <a:pt x="53272" y="1442"/>
                  <a:pt x="52905" y="1376"/>
                  <a:pt x="52838" y="1109"/>
                </a:cubicBezTo>
                <a:cubicBezTo>
                  <a:pt x="52805" y="1042"/>
                  <a:pt x="52738" y="975"/>
                  <a:pt x="52638" y="975"/>
                </a:cubicBezTo>
                <a:cubicBezTo>
                  <a:pt x="52238" y="975"/>
                  <a:pt x="51904" y="1109"/>
                  <a:pt x="51537" y="1142"/>
                </a:cubicBezTo>
                <a:cubicBezTo>
                  <a:pt x="51718" y="556"/>
                  <a:pt x="50999" y="0"/>
                  <a:pt x="50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3"/>
          <p:cNvSpPr/>
          <p:nvPr/>
        </p:nvSpPr>
        <p:spPr>
          <a:xfrm>
            <a:off x="3319257" y="1340836"/>
            <a:ext cx="449369" cy="956179"/>
          </a:xfrm>
          <a:custGeom>
            <a:avLst/>
            <a:gdLst/>
            <a:ahLst/>
            <a:cxnLst/>
            <a:rect l="l" t="t" r="r" b="b"/>
            <a:pathLst>
              <a:path w="23751" h="50538" extrusionOk="0">
                <a:moveTo>
                  <a:pt x="10609" y="0"/>
                </a:moveTo>
                <a:cubicBezTo>
                  <a:pt x="10582" y="0"/>
                  <a:pt x="10559" y="4"/>
                  <a:pt x="10541" y="11"/>
                </a:cubicBezTo>
                <a:cubicBezTo>
                  <a:pt x="9674" y="378"/>
                  <a:pt x="8907" y="978"/>
                  <a:pt x="8607" y="1879"/>
                </a:cubicBezTo>
                <a:cubicBezTo>
                  <a:pt x="8140" y="3280"/>
                  <a:pt x="8206" y="4781"/>
                  <a:pt x="8006" y="6215"/>
                </a:cubicBezTo>
                <a:cubicBezTo>
                  <a:pt x="7988" y="6307"/>
                  <a:pt x="7899" y="6358"/>
                  <a:pt x="7812" y="6358"/>
                </a:cubicBezTo>
                <a:cubicBezTo>
                  <a:pt x="7740" y="6358"/>
                  <a:pt x="7669" y="6324"/>
                  <a:pt x="7639" y="6249"/>
                </a:cubicBezTo>
                <a:cubicBezTo>
                  <a:pt x="7491" y="5929"/>
                  <a:pt x="7302" y="5804"/>
                  <a:pt x="7091" y="5804"/>
                </a:cubicBezTo>
                <a:cubicBezTo>
                  <a:pt x="6400" y="5804"/>
                  <a:pt x="5466" y="7137"/>
                  <a:pt x="4904" y="7316"/>
                </a:cubicBezTo>
                <a:cubicBezTo>
                  <a:pt x="4842" y="7335"/>
                  <a:pt x="4782" y="7343"/>
                  <a:pt x="4722" y="7343"/>
                </a:cubicBezTo>
                <a:cubicBezTo>
                  <a:pt x="4139" y="7343"/>
                  <a:pt x="3663" y="6524"/>
                  <a:pt x="3269" y="6282"/>
                </a:cubicBezTo>
                <a:cubicBezTo>
                  <a:pt x="2435" y="5748"/>
                  <a:pt x="1902" y="5148"/>
                  <a:pt x="1368" y="4314"/>
                </a:cubicBezTo>
                <a:cubicBezTo>
                  <a:pt x="1168" y="4014"/>
                  <a:pt x="1001" y="3547"/>
                  <a:pt x="768" y="3313"/>
                </a:cubicBezTo>
                <a:cubicBezTo>
                  <a:pt x="501" y="3480"/>
                  <a:pt x="367" y="3680"/>
                  <a:pt x="367" y="3947"/>
                </a:cubicBezTo>
                <a:cubicBezTo>
                  <a:pt x="301" y="4447"/>
                  <a:pt x="267" y="4914"/>
                  <a:pt x="234" y="5415"/>
                </a:cubicBezTo>
                <a:cubicBezTo>
                  <a:pt x="334" y="5582"/>
                  <a:pt x="434" y="5782"/>
                  <a:pt x="534" y="5915"/>
                </a:cubicBezTo>
                <a:cubicBezTo>
                  <a:pt x="901" y="6415"/>
                  <a:pt x="1301" y="6716"/>
                  <a:pt x="1568" y="7249"/>
                </a:cubicBezTo>
                <a:cubicBezTo>
                  <a:pt x="1902" y="7950"/>
                  <a:pt x="2736" y="8050"/>
                  <a:pt x="3303" y="8417"/>
                </a:cubicBezTo>
                <a:cubicBezTo>
                  <a:pt x="3736" y="8684"/>
                  <a:pt x="4303" y="8951"/>
                  <a:pt x="4637" y="9318"/>
                </a:cubicBezTo>
                <a:cubicBezTo>
                  <a:pt x="5304" y="10018"/>
                  <a:pt x="4837" y="11252"/>
                  <a:pt x="4837" y="12153"/>
                </a:cubicBezTo>
                <a:cubicBezTo>
                  <a:pt x="4837" y="13521"/>
                  <a:pt x="5671" y="14555"/>
                  <a:pt x="5538" y="15956"/>
                </a:cubicBezTo>
                <a:cubicBezTo>
                  <a:pt x="5471" y="16756"/>
                  <a:pt x="5371" y="17624"/>
                  <a:pt x="5738" y="18324"/>
                </a:cubicBezTo>
                <a:cubicBezTo>
                  <a:pt x="6071" y="18891"/>
                  <a:pt x="6405" y="19425"/>
                  <a:pt x="6605" y="20025"/>
                </a:cubicBezTo>
                <a:cubicBezTo>
                  <a:pt x="6839" y="20692"/>
                  <a:pt x="6839" y="21259"/>
                  <a:pt x="6805" y="21960"/>
                </a:cubicBezTo>
                <a:cubicBezTo>
                  <a:pt x="6839" y="21993"/>
                  <a:pt x="6872" y="21993"/>
                  <a:pt x="6939" y="22027"/>
                </a:cubicBezTo>
                <a:cubicBezTo>
                  <a:pt x="7639" y="22494"/>
                  <a:pt x="8306" y="22394"/>
                  <a:pt x="8640" y="23394"/>
                </a:cubicBezTo>
                <a:cubicBezTo>
                  <a:pt x="8873" y="24095"/>
                  <a:pt x="8340" y="24995"/>
                  <a:pt x="8140" y="25629"/>
                </a:cubicBezTo>
                <a:cubicBezTo>
                  <a:pt x="7906" y="26330"/>
                  <a:pt x="7839" y="26897"/>
                  <a:pt x="7406" y="27564"/>
                </a:cubicBezTo>
                <a:cubicBezTo>
                  <a:pt x="6905" y="28264"/>
                  <a:pt x="6272" y="28898"/>
                  <a:pt x="5671" y="29532"/>
                </a:cubicBezTo>
                <a:cubicBezTo>
                  <a:pt x="3636" y="31700"/>
                  <a:pt x="2102" y="34069"/>
                  <a:pt x="668" y="36637"/>
                </a:cubicBezTo>
                <a:cubicBezTo>
                  <a:pt x="434" y="37104"/>
                  <a:pt x="0" y="37671"/>
                  <a:pt x="234" y="38205"/>
                </a:cubicBezTo>
                <a:cubicBezTo>
                  <a:pt x="367" y="38538"/>
                  <a:pt x="601" y="38772"/>
                  <a:pt x="801" y="39072"/>
                </a:cubicBezTo>
                <a:cubicBezTo>
                  <a:pt x="1168" y="39606"/>
                  <a:pt x="1268" y="40373"/>
                  <a:pt x="1368" y="41040"/>
                </a:cubicBezTo>
                <a:cubicBezTo>
                  <a:pt x="1735" y="43075"/>
                  <a:pt x="1401" y="45343"/>
                  <a:pt x="2269" y="47311"/>
                </a:cubicBezTo>
                <a:cubicBezTo>
                  <a:pt x="2502" y="47812"/>
                  <a:pt x="3069" y="48379"/>
                  <a:pt x="3636" y="48512"/>
                </a:cubicBezTo>
                <a:cubicBezTo>
                  <a:pt x="3937" y="48579"/>
                  <a:pt x="4237" y="48612"/>
                  <a:pt x="4570" y="48612"/>
                </a:cubicBezTo>
                <a:cubicBezTo>
                  <a:pt x="4589" y="48612"/>
                  <a:pt x="4608" y="48611"/>
                  <a:pt x="4626" y="48611"/>
                </a:cubicBezTo>
                <a:cubicBezTo>
                  <a:pt x="5498" y="48611"/>
                  <a:pt x="5340" y="49390"/>
                  <a:pt x="5438" y="49880"/>
                </a:cubicBezTo>
                <a:cubicBezTo>
                  <a:pt x="5539" y="50365"/>
                  <a:pt x="5844" y="50537"/>
                  <a:pt x="6236" y="50537"/>
                </a:cubicBezTo>
                <a:cubicBezTo>
                  <a:pt x="7140" y="50537"/>
                  <a:pt x="8501" y="49619"/>
                  <a:pt x="8873" y="49480"/>
                </a:cubicBezTo>
                <a:cubicBezTo>
                  <a:pt x="9874" y="49079"/>
                  <a:pt x="10841" y="48646"/>
                  <a:pt x="11909" y="48312"/>
                </a:cubicBezTo>
                <a:cubicBezTo>
                  <a:pt x="12709" y="48079"/>
                  <a:pt x="13410" y="47378"/>
                  <a:pt x="14110" y="46911"/>
                </a:cubicBezTo>
                <a:cubicBezTo>
                  <a:pt x="14448" y="46678"/>
                  <a:pt x="14927" y="46403"/>
                  <a:pt x="15359" y="46403"/>
                </a:cubicBezTo>
                <a:cubicBezTo>
                  <a:pt x="15482" y="46403"/>
                  <a:pt x="15601" y="46426"/>
                  <a:pt x="15712" y="46477"/>
                </a:cubicBezTo>
                <a:cubicBezTo>
                  <a:pt x="15887" y="46553"/>
                  <a:pt x="16006" y="46646"/>
                  <a:pt x="16167" y="46646"/>
                </a:cubicBezTo>
                <a:cubicBezTo>
                  <a:pt x="16220" y="46646"/>
                  <a:pt x="16279" y="46636"/>
                  <a:pt x="16345" y="46611"/>
                </a:cubicBezTo>
                <a:cubicBezTo>
                  <a:pt x="16912" y="46411"/>
                  <a:pt x="17213" y="46111"/>
                  <a:pt x="17279" y="45477"/>
                </a:cubicBezTo>
                <a:cubicBezTo>
                  <a:pt x="17413" y="44443"/>
                  <a:pt x="18547" y="43575"/>
                  <a:pt x="19214" y="42875"/>
                </a:cubicBezTo>
                <a:cubicBezTo>
                  <a:pt x="19881" y="42208"/>
                  <a:pt x="20482" y="41474"/>
                  <a:pt x="21015" y="40673"/>
                </a:cubicBezTo>
                <a:cubicBezTo>
                  <a:pt x="22250" y="38839"/>
                  <a:pt x="22750" y="36570"/>
                  <a:pt x="23684" y="34569"/>
                </a:cubicBezTo>
                <a:cubicBezTo>
                  <a:pt x="23717" y="34502"/>
                  <a:pt x="23717" y="34402"/>
                  <a:pt x="23684" y="34369"/>
                </a:cubicBezTo>
                <a:cubicBezTo>
                  <a:pt x="23717" y="34335"/>
                  <a:pt x="23717" y="34269"/>
                  <a:pt x="23717" y="34235"/>
                </a:cubicBezTo>
                <a:cubicBezTo>
                  <a:pt x="23717" y="33835"/>
                  <a:pt x="23751" y="33401"/>
                  <a:pt x="23384" y="33168"/>
                </a:cubicBezTo>
                <a:cubicBezTo>
                  <a:pt x="22617" y="32634"/>
                  <a:pt x="22250" y="31734"/>
                  <a:pt x="21516" y="31233"/>
                </a:cubicBezTo>
                <a:cubicBezTo>
                  <a:pt x="20715" y="30666"/>
                  <a:pt x="20115" y="30166"/>
                  <a:pt x="20749" y="29032"/>
                </a:cubicBezTo>
                <a:cubicBezTo>
                  <a:pt x="20915" y="28731"/>
                  <a:pt x="20982" y="28465"/>
                  <a:pt x="21015" y="28131"/>
                </a:cubicBezTo>
                <a:cubicBezTo>
                  <a:pt x="21049" y="27264"/>
                  <a:pt x="19714" y="27130"/>
                  <a:pt x="19481" y="26463"/>
                </a:cubicBezTo>
                <a:cubicBezTo>
                  <a:pt x="19314" y="26063"/>
                  <a:pt x="19648" y="25196"/>
                  <a:pt x="19014" y="25029"/>
                </a:cubicBezTo>
                <a:cubicBezTo>
                  <a:pt x="18881" y="24962"/>
                  <a:pt x="18747" y="24929"/>
                  <a:pt x="18614" y="24895"/>
                </a:cubicBezTo>
                <a:cubicBezTo>
                  <a:pt x="18380" y="24862"/>
                  <a:pt x="18580" y="24228"/>
                  <a:pt x="18647" y="24061"/>
                </a:cubicBezTo>
                <a:cubicBezTo>
                  <a:pt x="18714" y="23761"/>
                  <a:pt x="18480" y="23361"/>
                  <a:pt x="18380" y="23127"/>
                </a:cubicBezTo>
                <a:cubicBezTo>
                  <a:pt x="18213" y="22527"/>
                  <a:pt x="17613" y="21893"/>
                  <a:pt x="18013" y="21226"/>
                </a:cubicBezTo>
                <a:cubicBezTo>
                  <a:pt x="18180" y="20959"/>
                  <a:pt x="18447" y="20726"/>
                  <a:pt x="18547" y="20459"/>
                </a:cubicBezTo>
                <a:cubicBezTo>
                  <a:pt x="18780" y="19858"/>
                  <a:pt x="18547" y="19425"/>
                  <a:pt x="18147" y="18958"/>
                </a:cubicBezTo>
                <a:cubicBezTo>
                  <a:pt x="17846" y="18658"/>
                  <a:pt x="17513" y="18391"/>
                  <a:pt x="17279" y="18057"/>
                </a:cubicBezTo>
                <a:cubicBezTo>
                  <a:pt x="16879" y="17557"/>
                  <a:pt x="16712" y="16890"/>
                  <a:pt x="16512" y="16323"/>
                </a:cubicBezTo>
                <a:cubicBezTo>
                  <a:pt x="15978" y="15022"/>
                  <a:pt x="15578" y="14121"/>
                  <a:pt x="16012" y="12720"/>
                </a:cubicBezTo>
                <a:cubicBezTo>
                  <a:pt x="16445" y="11252"/>
                  <a:pt x="16979" y="9851"/>
                  <a:pt x="15311" y="9117"/>
                </a:cubicBezTo>
                <a:cubicBezTo>
                  <a:pt x="14944" y="8951"/>
                  <a:pt x="14811" y="8584"/>
                  <a:pt x="14477" y="8384"/>
                </a:cubicBezTo>
                <a:cubicBezTo>
                  <a:pt x="13877" y="8017"/>
                  <a:pt x="13677" y="7783"/>
                  <a:pt x="13777" y="7049"/>
                </a:cubicBezTo>
                <a:cubicBezTo>
                  <a:pt x="13810" y="6616"/>
                  <a:pt x="13744" y="6349"/>
                  <a:pt x="13643" y="5948"/>
                </a:cubicBezTo>
                <a:cubicBezTo>
                  <a:pt x="13410" y="5148"/>
                  <a:pt x="13677" y="4714"/>
                  <a:pt x="14277" y="4247"/>
                </a:cubicBezTo>
                <a:cubicBezTo>
                  <a:pt x="14544" y="4014"/>
                  <a:pt x="14711" y="3714"/>
                  <a:pt x="14711" y="3413"/>
                </a:cubicBezTo>
                <a:cubicBezTo>
                  <a:pt x="14411" y="3347"/>
                  <a:pt x="14110" y="3247"/>
                  <a:pt x="13810" y="3113"/>
                </a:cubicBezTo>
                <a:cubicBezTo>
                  <a:pt x="12910" y="2713"/>
                  <a:pt x="12509" y="1946"/>
                  <a:pt x="12343" y="978"/>
                </a:cubicBezTo>
                <a:cubicBezTo>
                  <a:pt x="12242" y="445"/>
                  <a:pt x="11909" y="445"/>
                  <a:pt x="11509" y="311"/>
                </a:cubicBezTo>
                <a:cubicBezTo>
                  <a:pt x="11301" y="222"/>
                  <a:pt x="10828" y="0"/>
                  <a:pt x="106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3"/>
          <p:cNvSpPr/>
          <p:nvPr/>
        </p:nvSpPr>
        <p:spPr>
          <a:xfrm>
            <a:off x="2854128" y="1440431"/>
            <a:ext cx="587580" cy="1273808"/>
          </a:xfrm>
          <a:custGeom>
            <a:avLst/>
            <a:gdLst/>
            <a:ahLst/>
            <a:cxnLst/>
            <a:rect l="l" t="t" r="r" b="b"/>
            <a:pathLst>
              <a:path w="31056" h="67326" extrusionOk="0">
                <a:moveTo>
                  <a:pt x="23968" y="1"/>
                </a:moveTo>
                <a:cubicBezTo>
                  <a:pt x="23905" y="1"/>
                  <a:pt x="23853" y="44"/>
                  <a:pt x="23817" y="151"/>
                </a:cubicBezTo>
                <a:cubicBezTo>
                  <a:pt x="23617" y="985"/>
                  <a:pt x="23684" y="1952"/>
                  <a:pt x="23283" y="2719"/>
                </a:cubicBezTo>
                <a:cubicBezTo>
                  <a:pt x="23043" y="3152"/>
                  <a:pt x="22681" y="3481"/>
                  <a:pt x="22248" y="3481"/>
                </a:cubicBezTo>
                <a:cubicBezTo>
                  <a:pt x="22080" y="3481"/>
                  <a:pt x="21902" y="3431"/>
                  <a:pt x="21716" y="3320"/>
                </a:cubicBezTo>
                <a:cubicBezTo>
                  <a:pt x="21592" y="3220"/>
                  <a:pt x="21282" y="2696"/>
                  <a:pt x="21119" y="2696"/>
                </a:cubicBezTo>
                <a:cubicBezTo>
                  <a:pt x="21063" y="2696"/>
                  <a:pt x="21024" y="2757"/>
                  <a:pt x="21015" y="2919"/>
                </a:cubicBezTo>
                <a:cubicBezTo>
                  <a:pt x="20982" y="3286"/>
                  <a:pt x="20915" y="3420"/>
                  <a:pt x="20615" y="3620"/>
                </a:cubicBezTo>
                <a:cubicBezTo>
                  <a:pt x="20589" y="3645"/>
                  <a:pt x="20559" y="3656"/>
                  <a:pt x="20528" y="3656"/>
                </a:cubicBezTo>
                <a:cubicBezTo>
                  <a:pt x="20477" y="3656"/>
                  <a:pt x="20423" y="3628"/>
                  <a:pt x="20381" y="3587"/>
                </a:cubicBezTo>
                <a:lnTo>
                  <a:pt x="20381" y="3587"/>
                </a:lnTo>
                <a:cubicBezTo>
                  <a:pt x="20448" y="3653"/>
                  <a:pt x="17613" y="6422"/>
                  <a:pt x="17413" y="6722"/>
                </a:cubicBezTo>
                <a:cubicBezTo>
                  <a:pt x="16779" y="7489"/>
                  <a:pt x="16245" y="8490"/>
                  <a:pt x="16245" y="9524"/>
                </a:cubicBezTo>
                <a:cubicBezTo>
                  <a:pt x="16212" y="9924"/>
                  <a:pt x="16345" y="10391"/>
                  <a:pt x="16178" y="10792"/>
                </a:cubicBezTo>
                <a:cubicBezTo>
                  <a:pt x="16045" y="11059"/>
                  <a:pt x="15845" y="11259"/>
                  <a:pt x="15578" y="11426"/>
                </a:cubicBezTo>
                <a:cubicBezTo>
                  <a:pt x="14944" y="11926"/>
                  <a:pt x="14310" y="12460"/>
                  <a:pt x="13710" y="12960"/>
                </a:cubicBezTo>
                <a:cubicBezTo>
                  <a:pt x="13210" y="13360"/>
                  <a:pt x="12442" y="13761"/>
                  <a:pt x="12342" y="14461"/>
                </a:cubicBezTo>
                <a:cubicBezTo>
                  <a:pt x="12276" y="15028"/>
                  <a:pt x="12276" y="15595"/>
                  <a:pt x="12209" y="16162"/>
                </a:cubicBezTo>
                <a:cubicBezTo>
                  <a:pt x="12142" y="17163"/>
                  <a:pt x="11742" y="17630"/>
                  <a:pt x="11108" y="18364"/>
                </a:cubicBezTo>
                <a:cubicBezTo>
                  <a:pt x="10674" y="18898"/>
                  <a:pt x="9707" y="19898"/>
                  <a:pt x="10207" y="20632"/>
                </a:cubicBezTo>
                <a:cubicBezTo>
                  <a:pt x="10474" y="21066"/>
                  <a:pt x="10641" y="21399"/>
                  <a:pt x="10708" y="21900"/>
                </a:cubicBezTo>
                <a:cubicBezTo>
                  <a:pt x="10841" y="22667"/>
                  <a:pt x="10374" y="23334"/>
                  <a:pt x="9740" y="23668"/>
                </a:cubicBezTo>
                <a:cubicBezTo>
                  <a:pt x="9509" y="23792"/>
                  <a:pt x="9236" y="23828"/>
                  <a:pt x="8948" y="23828"/>
                </a:cubicBezTo>
                <a:cubicBezTo>
                  <a:pt x="8555" y="23828"/>
                  <a:pt x="8134" y="23761"/>
                  <a:pt x="7751" y="23761"/>
                </a:cubicBezTo>
                <a:cubicBezTo>
                  <a:pt x="7284" y="23761"/>
                  <a:pt x="6873" y="23860"/>
                  <a:pt x="6638" y="24301"/>
                </a:cubicBezTo>
                <a:cubicBezTo>
                  <a:pt x="5938" y="25602"/>
                  <a:pt x="6105" y="27203"/>
                  <a:pt x="5871" y="28604"/>
                </a:cubicBezTo>
                <a:cubicBezTo>
                  <a:pt x="5638" y="30172"/>
                  <a:pt x="5137" y="31673"/>
                  <a:pt x="4804" y="33208"/>
                </a:cubicBezTo>
                <a:cubicBezTo>
                  <a:pt x="4603" y="34242"/>
                  <a:pt x="5104" y="34442"/>
                  <a:pt x="5738" y="34942"/>
                </a:cubicBezTo>
                <a:cubicBezTo>
                  <a:pt x="6071" y="35209"/>
                  <a:pt x="6205" y="35443"/>
                  <a:pt x="6271" y="35843"/>
                </a:cubicBezTo>
                <a:cubicBezTo>
                  <a:pt x="6338" y="36143"/>
                  <a:pt x="6171" y="36510"/>
                  <a:pt x="5971" y="36677"/>
                </a:cubicBezTo>
                <a:cubicBezTo>
                  <a:pt x="5404" y="37177"/>
                  <a:pt x="5137" y="37778"/>
                  <a:pt x="5237" y="38512"/>
                </a:cubicBezTo>
                <a:cubicBezTo>
                  <a:pt x="5337" y="39446"/>
                  <a:pt x="5804" y="40446"/>
                  <a:pt x="5671" y="41380"/>
                </a:cubicBezTo>
                <a:cubicBezTo>
                  <a:pt x="5504" y="42448"/>
                  <a:pt x="4770" y="42981"/>
                  <a:pt x="3903" y="43515"/>
                </a:cubicBezTo>
                <a:cubicBezTo>
                  <a:pt x="3136" y="43982"/>
                  <a:pt x="2669" y="44449"/>
                  <a:pt x="2702" y="45417"/>
                </a:cubicBezTo>
                <a:cubicBezTo>
                  <a:pt x="2702" y="45817"/>
                  <a:pt x="2635" y="46217"/>
                  <a:pt x="2435" y="46551"/>
                </a:cubicBezTo>
                <a:cubicBezTo>
                  <a:pt x="2068" y="47151"/>
                  <a:pt x="1401" y="47585"/>
                  <a:pt x="1201" y="48252"/>
                </a:cubicBezTo>
                <a:cubicBezTo>
                  <a:pt x="1134" y="48452"/>
                  <a:pt x="1068" y="48852"/>
                  <a:pt x="834" y="48986"/>
                </a:cubicBezTo>
                <a:cubicBezTo>
                  <a:pt x="738" y="49058"/>
                  <a:pt x="642" y="49113"/>
                  <a:pt x="521" y="49113"/>
                </a:cubicBezTo>
                <a:cubicBezTo>
                  <a:pt x="474" y="49113"/>
                  <a:pt x="423" y="49104"/>
                  <a:pt x="367" y="49086"/>
                </a:cubicBezTo>
                <a:cubicBezTo>
                  <a:pt x="300" y="49052"/>
                  <a:pt x="234" y="48986"/>
                  <a:pt x="167" y="48952"/>
                </a:cubicBezTo>
                <a:cubicBezTo>
                  <a:pt x="167" y="49019"/>
                  <a:pt x="167" y="49119"/>
                  <a:pt x="167" y="49186"/>
                </a:cubicBezTo>
                <a:cubicBezTo>
                  <a:pt x="67" y="49219"/>
                  <a:pt x="0" y="49353"/>
                  <a:pt x="100" y="49453"/>
                </a:cubicBezTo>
                <a:cubicBezTo>
                  <a:pt x="501" y="50153"/>
                  <a:pt x="134" y="51087"/>
                  <a:pt x="801" y="51621"/>
                </a:cubicBezTo>
                <a:cubicBezTo>
                  <a:pt x="1668" y="52255"/>
                  <a:pt x="1868" y="52855"/>
                  <a:pt x="1368" y="53823"/>
                </a:cubicBezTo>
                <a:cubicBezTo>
                  <a:pt x="1168" y="54189"/>
                  <a:pt x="1134" y="54523"/>
                  <a:pt x="1201" y="54923"/>
                </a:cubicBezTo>
                <a:cubicBezTo>
                  <a:pt x="1301" y="55490"/>
                  <a:pt x="1835" y="55657"/>
                  <a:pt x="1801" y="56324"/>
                </a:cubicBezTo>
                <a:cubicBezTo>
                  <a:pt x="1768" y="56891"/>
                  <a:pt x="1868" y="57358"/>
                  <a:pt x="2002" y="57892"/>
                </a:cubicBezTo>
                <a:cubicBezTo>
                  <a:pt x="2402" y="59126"/>
                  <a:pt x="4270" y="60594"/>
                  <a:pt x="2669" y="61628"/>
                </a:cubicBezTo>
                <a:cubicBezTo>
                  <a:pt x="2102" y="61995"/>
                  <a:pt x="2702" y="63029"/>
                  <a:pt x="2802" y="63463"/>
                </a:cubicBezTo>
                <a:cubicBezTo>
                  <a:pt x="2936" y="64030"/>
                  <a:pt x="3202" y="64497"/>
                  <a:pt x="3536" y="64997"/>
                </a:cubicBezTo>
                <a:cubicBezTo>
                  <a:pt x="4136" y="65965"/>
                  <a:pt x="3002" y="66031"/>
                  <a:pt x="3202" y="66732"/>
                </a:cubicBezTo>
                <a:cubicBezTo>
                  <a:pt x="3332" y="67224"/>
                  <a:pt x="4286" y="67314"/>
                  <a:pt x="4940" y="67314"/>
                </a:cubicBezTo>
                <a:cubicBezTo>
                  <a:pt x="5129" y="67314"/>
                  <a:pt x="5292" y="67306"/>
                  <a:pt x="5404" y="67299"/>
                </a:cubicBezTo>
                <a:cubicBezTo>
                  <a:pt x="5513" y="67299"/>
                  <a:pt x="5786" y="67325"/>
                  <a:pt x="6088" y="67325"/>
                </a:cubicBezTo>
                <a:cubicBezTo>
                  <a:pt x="6617" y="67325"/>
                  <a:pt x="7239" y="67244"/>
                  <a:pt x="7239" y="66798"/>
                </a:cubicBezTo>
                <a:cubicBezTo>
                  <a:pt x="7239" y="66565"/>
                  <a:pt x="7139" y="66331"/>
                  <a:pt x="7039" y="66131"/>
                </a:cubicBezTo>
                <a:cubicBezTo>
                  <a:pt x="6538" y="65031"/>
                  <a:pt x="7639" y="63896"/>
                  <a:pt x="8673" y="63863"/>
                </a:cubicBezTo>
                <a:cubicBezTo>
                  <a:pt x="9307" y="63863"/>
                  <a:pt x="9974" y="63896"/>
                  <a:pt x="10608" y="63896"/>
                </a:cubicBezTo>
                <a:cubicBezTo>
                  <a:pt x="10875" y="63896"/>
                  <a:pt x="11186" y="63971"/>
                  <a:pt x="11482" y="63971"/>
                </a:cubicBezTo>
                <a:cubicBezTo>
                  <a:pt x="11631" y="63971"/>
                  <a:pt x="11775" y="63952"/>
                  <a:pt x="11909" y="63896"/>
                </a:cubicBezTo>
                <a:cubicBezTo>
                  <a:pt x="12142" y="63796"/>
                  <a:pt x="12342" y="63663"/>
                  <a:pt x="12409" y="63396"/>
                </a:cubicBezTo>
                <a:cubicBezTo>
                  <a:pt x="12676" y="62696"/>
                  <a:pt x="12743" y="61995"/>
                  <a:pt x="13043" y="61261"/>
                </a:cubicBezTo>
                <a:cubicBezTo>
                  <a:pt x="13577" y="60027"/>
                  <a:pt x="14044" y="59093"/>
                  <a:pt x="14144" y="57759"/>
                </a:cubicBezTo>
                <a:cubicBezTo>
                  <a:pt x="14210" y="57025"/>
                  <a:pt x="14177" y="56358"/>
                  <a:pt x="14144" y="55657"/>
                </a:cubicBezTo>
                <a:cubicBezTo>
                  <a:pt x="14144" y="54957"/>
                  <a:pt x="14410" y="54189"/>
                  <a:pt x="14544" y="53522"/>
                </a:cubicBezTo>
                <a:cubicBezTo>
                  <a:pt x="14611" y="53189"/>
                  <a:pt x="14544" y="52822"/>
                  <a:pt x="14544" y="52455"/>
                </a:cubicBezTo>
                <a:cubicBezTo>
                  <a:pt x="14544" y="52011"/>
                  <a:pt x="14698" y="51957"/>
                  <a:pt x="14897" y="51957"/>
                </a:cubicBezTo>
                <a:cubicBezTo>
                  <a:pt x="14962" y="51957"/>
                  <a:pt x="15031" y="51962"/>
                  <a:pt x="15102" y="51962"/>
                </a:cubicBezTo>
                <a:cubicBezTo>
                  <a:pt x="15206" y="51962"/>
                  <a:pt x="15314" y="51950"/>
                  <a:pt x="15411" y="51888"/>
                </a:cubicBezTo>
                <a:cubicBezTo>
                  <a:pt x="15711" y="51688"/>
                  <a:pt x="15778" y="51521"/>
                  <a:pt x="15845" y="51154"/>
                </a:cubicBezTo>
                <a:cubicBezTo>
                  <a:pt x="16012" y="50287"/>
                  <a:pt x="16745" y="50287"/>
                  <a:pt x="17379" y="50187"/>
                </a:cubicBezTo>
                <a:cubicBezTo>
                  <a:pt x="17780" y="50087"/>
                  <a:pt x="18113" y="49753"/>
                  <a:pt x="18380" y="49519"/>
                </a:cubicBezTo>
                <a:cubicBezTo>
                  <a:pt x="18714" y="49219"/>
                  <a:pt x="19447" y="48719"/>
                  <a:pt x="19648" y="48319"/>
                </a:cubicBezTo>
                <a:cubicBezTo>
                  <a:pt x="19714" y="48118"/>
                  <a:pt x="19748" y="48052"/>
                  <a:pt x="19648" y="47885"/>
                </a:cubicBezTo>
                <a:cubicBezTo>
                  <a:pt x="19581" y="47718"/>
                  <a:pt x="18613" y="47118"/>
                  <a:pt x="19247" y="47118"/>
                </a:cubicBezTo>
                <a:cubicBezTo>
                  <a:pt x="19781" y="47084"/>
                  <a:pt x="20448" y="46818"/>
                  <a:pt x="20281" y="46150"/>
                </a:cubicBezTo>
                <a:cubicBezTo>
                  <a:pt x="20081" y="45517"/>
                  <a:pt x="20415" y="45083"/>
                  <a:pt x="20381" y="44483"/>
                </a:cubicBezTo>
                <a:cubicBezTo>
                  <a:pt x="20381" y="44149"/>
                  <a:pt x="20048" y="43715"/>
                  <a:pt x="19881" y="43448"/>
                </a:cubicBezTo>
                <a:cubicBezTo>
                  <a:pt x="19648" y="42948"/>
                  <a:pt x="19214" y="42648"/>
                  <a:pt x="18980" y="42147"/>
                </a:cubicBezTo>
                <a:cubicBezTo>
                  <a:pt x="18814" y="41814"/>
                  <a:pt x="18280" y="41747"/>
                  <a:pt x="18013" y="41680"/>
                </a:cubicBezTo>
                <a:cubicBezTo>
                  <a:pt x="16979" y="41480"/>
                  <a:pt x="16712" y="40980"/>
                  <a:pt x="16612" y="40013"/>
                </a:cubicBezTo>
                <a:cubicBezTo>
                  <a:pt x="16579" y="39412"/>
                  <a:pt x="16612" y="38778"/>
                  <a:pt x="16679" y="38145"/>
                </a:cubicBezTo>
                <a:cubicBezTo>
                  <a:pt x="16812" y="36477"/>
                  <a:pt x="17179" y="34442"/>
                  <a:pt x="17946" y="32908"/>
                </a:cubicBezTo>
                <a:cubicBezTo>
                  <a:pt x="18580" y="31673"/>
                  <a:pt x="19714" y="30573"/>
                  <a:pt x="20648" y="29572"/>
                </a:cubicBezTo>
                <a:cubicBezTo>
                  <a:pt x="21682" y="28504"/>
                  <a:pt x="22783" y="27504"/>
                  <a:pt x="23884" y="26470"/>
                </a:cubicBezTo>
                <a:cubicBezTo>
                  <a:pt x="24484" y="25903"/>
                  <a:pt x="25252" y="25169"/>
                  <a:pt x="25352" y="24268"/>
                </a:cubicBezTo>
                <a:cubicBezTo>
                  <a:pt x="25418" y="23834"/>
                  <a:pt x="25485" y="23334"/>
                  <a:pt x="25285" y="22900"/>
                </a:cubicBezTo>
                <a:cubicBezTo>
                  <a:pt x="25185" y="22667"/>
                  <a:pt x="25118" y="22533"/>
                  <a:pt x="24951" y="22333"/>
                </a:cubicBezTo>
                <a:cubicBezTo>
                  <a:pt x="24518" y="21766"/>
                  <a:pt x="25185" y="21099"/>
                  <a:pt x="25418" y="20665"/>
                </a:cubicBezTo>
                <a:cubicBezTo>
                  <a:pt x="26085" y="19531"/>
                  <a:pt x="26052" y="18064"/>
                  <a:pt x="26886" y="16996"/>
                </a:cubicBezTo>
                <a:cubicBezTo>
                  <a:pt x="27286" y="16462"/>
                  <a:pt x="28154" y="16296"/>
                  <a:pt x="28787" y="16129"/>
                </a:cubicBezTo>
                <a:cubicBezTo>
                  <a:pt x="29044" y="16060"/>
                  <a:pt x="29284" y="16029"/>
                  <a:pt x="29512" y="16029"/>
                </a:cubicBezTo>
                <a:cubicBezTo>
                  <a:pt x="30053" y="16029"/>
                  <a:pt x="30529" y="16204"/>
                  <a:pt x="31022" y="16462"/>
                </a:cubicBezTo>
                <a:cubicBezTo>
                  <a:pt x="31022" y="16262"/>
                  <a:pt x="31056" y="16029"/>
                  <a:pt x="31022" y="15795"/>
                </a:cubicBezTo>
                <a:cubicBezTo>
                  <a:pt x="30922" y="14695"/>
                  <a:pt x="30155" y="13961"/>
                  <a:pt x="29855" y="12960"/>
                </a:cubicBezTo>
                <a:cubicBezTo>
                  <a:pt x="29655" y="12326"/>
                  <a:pt x="29621" y="11692"/>
                  <a:pt x="29688" y="11025"/>
                </a:cubicBezTo>
                <a:cubicBezTo>
                  <a:pt x="29755" y="10492"/>
                  <a:pt x="29821" y="9824"/>
                  <a:pt x="29655" y="9324"/>
                </a:cubicBezTo>
                <a:cubicBezTo>
                  <a:pt x="29521" y="8957"/>
                  <a:pt x="29288" y="8657"/>
                  <a:pt x="29154" y="8290"/>
                </a:cubicBezTo>
                <a:cubicBezTo>
                  <a:pt x="28988" y="7723"/>
                  <a:pt x="28988" y="7156"/>
                  <a:pt x="29021" y="6589"/>
                </a:cubicBezTo>
                <a:cubicBezTo>
                  <a:pt x="29088" y="5688"/>
                  <a:pt x="29421" y="4587"/>
                  <a:pt x="28454" y="4020"/>
                </a:cubicBezTo>
                <a:cubicBezTo>
                  <a:pt x="27753" y="3653"/>
                  <a:pt x="27153" y="3220"/>
                  <a:pt x="26386" y="2919"/>
                </a:cubicBezTo>
                <a:cubicBezTo>
                  <a:pt x="25752" y="2686"/>
                  <a:pt x="25885" y="2019"/>
                  <a:pt x="25418" y="1618"/>
                </a:cubicBezTo>
                <a:cubicBezTo>
                  <a:pt x="25185" y="1385"/>
                  <a:pt x="24951" y="1151"/>
                  <a:pt x="24785" y="885"/>
                </a:cubicBezTo>
                <a:cubicBezTo>
                  <a:pt x="24785" y="885"/>
                  <a:pt x="24684" y="751"/>
                  <a:pt x="24584" y="618"/>
                </a:cubicBezTo>
                <a:cubicBezTo>
                  <a:pt x="24484" y="618"/>
                  <a:pt x="24351" y="551"/>
                  <a:pt x="24384" y="418"/>
                </a:cubicBezTo>
                <a:cubicBezTo>
                  <a:pt x="24384" y="384"/>
                  <a:pt x="24384" y="351"/>
                  <a:pt x="24384" y="318"/>
                </a:cubicBezTo>
                <a:cubicBezTo>
                  <a:pt x="24234" y="145"/>
                  <a:pt x="24083" y="1"/>
                  <a:pt x="239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3"/>
          <p:cNvSpPr/>
          <p:nvPr/>
        </p:nvSpPr>
        <p:spPr>
          <a:xfrm>
            <a:off x="2716542" y="4328476"/>
            <a:ext cx="238638" cy="152476"/>
          </a:xfrm>
          <a:custGeom>
            <a:avLst/>
            <a:gdLst/>
            <a:ahLst/>
            <a:cxnLst/>
            <a:rect l="l" t="t" r="r" b="b"/>
            <a:pathLst>
              <a:path w="12613" h="8059" extrusionOk="0">
                <a:moveTo>
                  <a:pt x="1757" y="0"/>
                </a:moveTo>
                <a:cubicBezTo>
                  <a:pt x="1456" y="0"/>
                  <a:pt x="1164" y="162"/>
                  <a:pt x="901" y="381"/>
                </a:cubicBezTo>
                <a:cubicBezTo>
                  <a:pt x="0" y="1081"/>
                  <a:pt x="634" y="2115"/>
                  <a:pt x="1268" y="2716"/>
                </a:cubicBezTo>
                <a:cubicBezTo>
                  <a:pt x="1868" y="3316"/>
                  <a:pt x="2602" y="3650"/>
                  <a:pt x="3336" y="4017"/>
                </a:cubicBezTo>
                <a:cubicBezTo>
                  <a:pt x="4370" y="4517"/>
                  <a:pt x="5237" y="5384"/>
                  <a:pt x="6138" y="6118"/>
                </a:cubicBezTo>
                <a:cubicBezTo>
                  <a:pt x="6899" y="6727"/>
                  <a:pt x="7688" y="8058"/>
                  <a:pt x="8758" y="8058"/>
                </a:cubicBezTo>
                <a:cubicBezTo>
                  <a:pt x="8860" y="8058"/>
                  <a:pt x="8966" y="8046"/>
                  <a:pt x="9073" y="8020"/>
                </a:cubicBezTo>
                <a:cubicBezTo>
                  <a:pt x="9974" y="7786"/>
                  <a:pt x="10074" y="7920"/>
                  <a:pt x="10675" y="7186"/>
                </a:cubicBezTo>
                <a:cubicBezTo>
                  <a:pt x="11042" y="6752"/>
                  <a:pt x="11142" y="6385"/>
                  <a:pt x="11008" y="5785"/>
                </a:cubicBezTo>
                <a:cubicBezTo>
                  <a:pt x="11008" y="5785"/>
                  <a:pt x="11008" y="5751"/>
                  <a:pt x="11008" y="5751"/>
                </a:cubicBezTo>
                <a:cubicBezTo>
                  <a:pt x="11008" y="5685"/>
                  <a:pt x="11042" y="5651"/>
                  <a:pt x="11008" y="5585"/>
                </a:cubicBezTo>
                <a:cubicBezTo>
                  <a:pt x="10508" y="4551"/>
                  <a:pt x="10575" y="3650"/>
                  <a:pt x="11442" y="2849"/>
                </a:cubicBezTo>
                <a:cubicBezTo>
                  <a:pt x="11942" y="2382"/>
                  <a:pt x="12376" y="2049"/>
                  <a:pt x="12509" y="1348"/>
                </a:cubicBezTo>
                <a:cubicBezTo>
                  <a:pt x="12612" y="833"/>
                  <a:pt x="12282" y="689"/>
                  <a:pt x="11873" y="689"/>
                </a:cubicBezTo>
                <a:cubicBezTo>
                  <a:pt x="11489" y="689"/>
                  <a:pt x="11035" y="817"/>
                  <a:pt x="10808" y="881"/>
                </a:cubicBezTo>
                <a:cubicBezTo>
                  <a:pt x="10223" y="1056"/>
                  <a:pt x="9650" y="1120"/>
                  <a:pt x="9083" y="1120"/>
                </a:cubicBezTo>
                <a:cubicBezTo>
                  <a:pt x="7809" y="1120"/>
                  <a:pt x="6564" y="797"/>
                  <a:pt x="5271" y="681"/>
                </a:cubicBezTo>
                <a:cubicBezTo>
                  <a:pt x="4137" y="581"/>
                  <a:pt x="3269" y="781"/>
                  <a:pt x="2235" y="147"/>
                </a:cubicBezTo>
                <a:cubicBezTo>
                  <a:pt x="2075" y="44"/>
                  <a:pt x="1915" y="0"/>
                  <a:pt x="17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3"/>
          <p:cNvSpPr/>
          <p:nvPr/>
        </p:nvSpPr>
        <p:spPr>
          <a:xfrm>
            <a:off x="2432213" y="4005722"/>
            <a:ext cx="133500" cy="214818"/>
          </a:xfrm>
          <a:custGeom>
            <a:avLst/>
            <a:gdLst/>
            <a:ahLst/>
            <a:cxnLst/>
            <a:rect l="l" t="t" r="r" b="b"/>
            <a:pathLst>
              <a:path w="7056" h="11354" extrusionOk="0">
                <a:moveTo>
                  <a:pt x="5122" y="1"/>
                </a:moveTo>
                <a:cubicBezTo>
                  <a:pt x="4953" y="1"/>
                  <a:pt x="4793" y="11"/>
                  <a:pt x="4654" y="27"/>
                </a:cubicBezTo>
                <a:cubicBezTo>
                  <a:pt x="3987" y="94"/>
                  <a:pt x="3520" y="628"/>
                  <a:pt x="3120" y="1095"/>
                </a:cubicBezTo>
                <a:cubicBezTo>
                  <a:pt x="2854" y="1427"/>
                  <a:pt x="2499" y="1804"/>
                  <a:pt x="2125" y="1804"/>
                </a:cubicBezTo>
                <a:cubicBezTo>
                  <a:pt x="1936" y="1804"/>
                  <a:pt x="1742" y="1708"/>
                  <a:pt x="1552" y="1462"/>
                </a:cubicBezTo>
                <a:cubicBezTo>
                  <a:pt x="1352" y="1228"/>
                  <a:pt x="1252" y="1095"/>
                  <a:pt x="952" y="995"/>
                </a:cubicBezTo>
                <a:cubicBezTo>
                  <a:pt x="921" y="985"/>
                  <a:pt x="891" y="980"/>
                  <a:pt x="861" y="980"/>
                </a:cubicBezTo>
                <a:cubicBezTo>
                  <a:pt x="502" y="980"/>
                  <a:pt x="208" y="1677"/>
                  <a:pt x="84" y="1862"/>
                </a:cubicBezTo>
                <a:cubicBezTo>
                  <a:pt x="18" y="1962"/>
                  <a:pt x="51" y="2062"/>
                  <a:pt x="118" y="2129"/>
                </a:cubicBezTo>
                <a:cubicBezTo>
                  <a:pt x="952" y="2929"/>
                  <a:pt x="918" y="4531"/>
                  <a:pt x="852" y="5631"/>
                </a:cubicBezTo>
                <a:cubicBezTo>
                  <a:pt x="852" y="6165"/>
                  <a:pt x="818" y="6699"/>
                  <a:pt x="852" y="7233"/>
                </a:cubicBezTo>
                <a:cubicBezTo>
                  <a:pt x="852" y="7900"/>
                  <a:pt x="385" y="8367"/>
                  <a:pt x="251" y="8967"/>
                </a:cubicBezTo>
                <a:cubicBezTo>
                  <a:pt x="0" y="9939"/>
                  <a:pt x="810" y="11353"/>
                  <a:pt x="1851" y="11353"/>
                </a:cubicBezTo>
                <a:cubicBezTo>
                  <a:pt x="1917" y="11353"/>
                  <a:pt x="1984" y="11348"/>
                  <a:pt x="2052" y="11335"/>
                </a:cubicBezTo>
                <a:cubicBezTo>
                  <a:pt x="2152" y="11302"/>
                  <a:pt x="2186" y="11202"/>
                  <a:pt x="2186" y="11135"/>
                </a:cubicBezTo>
                <a:cubicBezTo>
                  <a:pt x="2293" y="10312"/>
                  <a:pt x="2574" y="10053"/>
                  <a:pt x="2933" y="10053"/>
                </a:cubicBezTo>
                <a:cubicBezTo>
                  <a:pt x="3361" y="10053"/>
                  <a:pt x="3899" y="10418"/>
                  <a:pt x="4387" y="10635"/>
                </a:cubicBezTo>
                <a:cubicBezTo>
                  <a:pt x="4423" y="10656"/>
                  <a:pt x="4458" y="10666"/>
                  <a:pt x="4492" y="10666"/>
                </a:cubicBezTo>
                <a:cubicBezTo>
                  <a:pt x="4618" y="10666"/>
                  <a:pt x="4721" y="10540"/>
                  <a:pt x="4721" y="10435"/>
                </a:cubicBezTo>
                <a:cubicBezTo>
                  <a:pt x="4721" y="10401"/>
                  <a:pt x="4754" y="10368"/>
                  <a:pt x="4754" y="10335"/>
                </a:cubicBezTo>
                <a:cubicBezTo>
                  <a:pt x="4788" y="10301"/>
                  <a:pt x="4788" y="10235"/>
                  <a:pt x="4821" y="10168"/>
                </a:cubicBezTo>
                <a:cubicBezTo>
                  <a:pt x="4821" y="10135"/>
                  <a:pt x="4821" y="10101"/>
                  <a:pt x="4821" y="10068"/>
                </a:cubicBezTo>
                <a:cubicBezTo>
                  <a:pt x="5021" y="9267"/>
                  <a:pt x="5522" y="8634"/>
                  <a:pt x="5989" y="7933"/>
                </a:cubicBezTo>
                <a:cubicBezTo>
                  <a:pt x="6456" y="7233"/>
                  <a:pt x="6622" y="6499"/>
                  <a:pt x="6656" y="5665"/>
                </a:cubicBezTo>
                <a:cubicBezTo>
                  <a:pt x="6722" y="4531"/>
                  <a:pt x="6456" y="3396"/>
                  <a:pt x="6522" y="2262"/>
                </a:cubicBezTo>
                <a:cubicBezTo>
                  <a:pt x="6522" y="1729"/>
                  <a:pt x="7056" y="861"/>
                  <a:pt x="6589" y="428"/>
                </a:cubicBezTo>
                <a:cubicBezTo>
                  <a:pt x="6261" y="100"/>
                  <a:pt x="5647" y="1"/>
                  <a:pt x="51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3"/>
          <p:cNvSpPr/>
          <p:nvPr/>
        </p:nvSpPr>
        <p:spPr>
          <a:xfrm>
            <a:off x="2479872" y="3844638"/>
            <a:ext cx="85840" cy="146706"/>
          </a:xfrm>
          <a:custGeom>
            <a:avLst/>
            <a:gdLst/>
            <a:ahLst/>
            <a:cxnLst/>
            <a:rect l="l" t="t" r="r" b="b"/>
            <a:pathLst>
              <a:path w="4537" h="7754" extrusionOk="0">
                <a:moveTo>
                  <a:pt x="4018" y="1"/>
                </a:moveTo>
                <a:cubicBezTo>
                  <a:pt x="3978" y="1"/>
                  <a:pt x="3939" y="12"/>
                  <a:pt x="3903" y="35"/>
                </a:cubicBezTo>
                <a:cubicBezTo>
                  <a:pt x="3636" y="235"/>
                  <a:pt x="3570" y="469"/>
                  <a:pt x="3503" y="803"/>
                </a:cubicBezTo>
                <a:cubicBezTo>
                  <a:pt x="3436" y="1370"/>
                  <a:pt x="2602" y="1270"/>
                  <a:pt x="2169" y="1536"/>
                </a:cubicBezTo>
                <a:cubicBezTo>
                  <a:pt x="1368" y="2003"/>
                  <a:pt x="0" y="1903"/>
                  <a:pt x="301" y="3238"/>
                </a:cubicBezTo>
                <a:cubicBezTo>
                  <a:pt x="467" y="4005"/>
                  <a:pt x="701" y="4705"/>
                  <a:pt x="834" y="5473"/>
                </a:cubicBezTo>
                <a:cubicBezTo>
                  <a:pt x="868" y="5906"/>
                  <a:pt x="1034" y="6306"/>
                  <a:pt x="1201" y="6707"/>
                </a:cubicBezTo>
                <a:cubicBezTo>
                  <a:pt x="1335" y="7007"/>
                  <a:pt x="1535" y="7574"/>
                  <a:pt x="1868" y="7707"/>
                </a:cubicBezTo>
                <a:cubicBezTo>
                  <a:pt x="1913" y="7737"/>
                  <a:pt x="1972" y="7754"/>
                  <a:pt x="2029" y="7754"/>
                </a:cubicBezTo>
                <a:cubicBezTo>
                  <a:pt x="2098" y="7754"/>
                  <a:pt x="2165" y="7729"/>
                  <a:pt x="2202" y="7674"/>
                </a:cubicBezTo>
                <a:cubicBezTo>
                  <a:pt x="2269" y="7641"/>
                  <a:pt x="2302" y="7574"/>
                  <a:pt x="2302" y="7474"/>
                </a:cubicBezTo>
                <a:cubicBezTo>
                  <a:pt x="2802" y="6273"/>
                  <a:pt x="4137" y="5606"/>
                  <a:pt x="4303" y="4205"/>
                </a:cubicBezTo>
                <a:cubicBezTo>
                  <a:pt x="4370" y="3905"/>
                  <a:pt x="4270" y="3538"/>
                  <a:pt x="4270" y="3238"/>
                </a:cubicBezTo>
                <a:cubicBezTo>
                  <a:pt x="4237" y="2737"/>
                  <a:pt x="4370" y="2237"/>
                  <a:pt x="4437" y="1737"/>
                </a:cubicBezTo>
                <a:cubicBezTo>
                  <a:pt x="4537" y="1136"/>
                  <a:pt x="4470" y="636"/>
                  <a:pt x="4203" y="102"/>
                </a:cubicBezTo>
                <a:cubicBezTo>
                  <a:pt x="4160" y="37"/>
                  <a:pt x="4089" y="1"/>
                  <a:pt x="40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3"/>
          <p:cNvSpPr/>
          <p:nvPr/>
        </p:nvSpPr>
        <p:spPr>
          <a:xfrm>
            <a:off x="1736412" y="2202902"/>
            <a:ext cx="516270" cy="801224"/>
          </a:xfrm>
          <a:custGeom>
            <a:avLst/>
            <a:gdLst/>
            <a:ahLst/>
            <a:cxnLst/>
            <a:rect l="l" t="t" r="r" b="b"/>
            <a:pathLst>
              <a:path w="27287" h="42348" extrusionOk="0">
                <a:moveTo>
                  <a:pt x="17532" y="1"/>
                </a:moveTo>
                <a:cubicBezTo>
                  <a:pt x="17131" y="1"/>
                  <a:pt x="16847" y="559"/>
                  <a:pt x="16713" y="880"/>
                </a:cubicBezTo>
                <a:cubicBezTo>
                  <a:pt x="16412" y="1614"/>
                  <a:pt x="16112" y="1814"/>
                  <a:pt x="15478" y="2348"/>
                </a:cubicBezTo>
                <a:cubicBezTo>
                  <a:pt x="15169" y="2595"/>
                  <a:pt x="14803" y="2785"/>
                  <a:pt x="14406" y="2785"/>
                </a:cubicBezTo>
                <a:cubicBezTo>
                  <a:pt x="14374" y="2785"/>
                  <a:pt x="14343" y="2784"/>
                  <a:pt x="14311" y="2781"/>
                </a:cubicBezTo>
                <a:cubicBezTo>
                  <a:pt x="14211" y="2781"/>
                  <a:pt x="14111" y="2848"/>
                  <a:pt x="14044" y="2915"/>
                </a:cubicBezTo>
                <a:cubicBezTo>
                  <a:pt x="13811" y="3148"/>
                  <a:pt x="13944" y="3549"/>
                  <a:pt x="14011" y="3816"/>
                </a:cubicBezTo>
                <a:cubicBezTo>
                  <a:pt x="14244" y="4516"/>
                  <a:pt x="13310" y="5050"/>
                  <a:pt x="13177" y="5717"/>
                </a:cubicBezTo>
                <a:cubicBezTo>
                  <a:pt x="12943" y="6718"/>
                  <a:pt x="12643" y="7018"/>
                  <a:pt x="11709" y="7318"/>
                </a:cubicBezTo>
                <a:cubicBezTo>
                  <a:pt x="11375" y="7418"/>
                  <a:pt x="11242" y="7585"/>
                  <a:pt x="11175" y="7919"/>
                </a:cubicBezTo>
                <a:cubicBezTo>
                  <a:pt x="11144" y="8266"/>
                  <a:pt x="11382" y="9094"/>
                  <a:pt x="11833" y="9094"/>
                </a:cubicBezTo>
                <a:cubicBezTo>
                  <a:pt x="11858" y="9094"/>
                  <a:pt x="11883" y="9091"/>
                  <a:pt x="11909" y="9086"/>
                </a:cubicBezTo>
                <a:cubicBezTo>
                  <a:pt x="12043" y="9086"/>
                  <a:pt x="12143" y="9053"/>
                  <a:pt x="12243" y="8986"/>
                </a:cubicBezTo>
                <a:cubicBezTo>
                  <a:pt x="12376" y="8919"/>
                  <a:pt x="12476" y="8886"/>
                  <a:pt x="12610" y="8819"/>
                </a:cubicBezTo>
                <a:cubicBezTo>
                  <a:pt x="12699" y="8747"/>
                  <a:pt x="12777" y="8712"/>
                  <a:pt x="12843" y="8712"/>
                </a:cubicBezTo>
                <a:cubicBezTo>
                  <a:pt x="13021" y="8712"/>
                  <a:pt x="13110" y="8974"/>
                  <a:pt x="13110" y="9486"/>
                </a:cubicBezTo>
                <a:cubicBezTo>
                  <a:pt x="12743" y="10153"/>
                  <a:pt x="11943" y="10620"/>
                  <a:pt x="11442" y="11221"/>
                </a:cubicBezTo>
                <a:cubicBezTo>
                  <a:pt x="11109" y="11621"/>
                  <a:pt x="10975" y="12188"/>
                  <a:pt x="10808" y="12689"/>
                </a:cubicBezTo>
                <a:cubicBezTo>
                  <a:pt x="10608" y="13322"/>
                  <a:pt x="9874" y="13489"/>
                  <a:pt x="9741" y="14156"/>
                </a:cubicBezTo>
                <a:cubicBezTo>
                  <a:pt x="9713" y="14269"/>
                  <a:pt x="9803" y="14405"/>
                  <a:pt x="9932" y="14405"/>
                </a:cubicBezTo>
                <a:cubicBezTo>
                  <a:pt x="9956" y="14405"/>
                  <a:pt x="9982" y="14400"/>
                  <a:pt x="10008" y="14390"/>
                </a:cubicBezTo>
                <a:cubicBezTo>
                  <a:pt x="10708" y="14123"/>
                  <a:pt x="11242" y="13456"/>
                  <a:pt x="11576" y="12789"/>
                </a:cubicBezTo>
                <a:cubicBezTo>
                  <a:pt x="11740" y="12493"/>
                  <a:pt x="11961" y="12359"/>
                  <a:pt x="12186" y="12359"/>
                </a:cubicBezTo>
                <a:cubicBezTo>
                  <a:pt x="12419" y="12359"/>
                  <a:pt x="12657" y="12501"/>
                  <a:pt x="12843" y="12755"/>
                </a:cubicBezTo>
                <a:cubicBezTo>
                  <a:pt x="13210" y="13256"/>
                  <a:pt x="12576" y="13623"/>
                  <a:pt x="12510" y="14023"/>
                </a:cubicBezTo>
                <a:cubicBezTo>
                  <a:pt x="12410" y="14356"/>
                  <a:pt x="12410" y="14457"/>
                  <a:pt x="12343" y="14790"/>
                </a:cubicBezTo>
                <a:cubicBezTo>
                  <a:pt x="12243" y="15624"/>
                  <a:pt x="11809" y="15557"/>
                  <a:pt x="11375" y="15924"/>
                </a:cubicBezTo>
                <a:cubicBezTo>
                  <a:pt x="11009" y="16224"/>
                  <a:pt x="10341" y="17492"/>
                  <a:pt x="10808" y="17992"/>
                </a:cubicBezTo>
                <a:cubicBezTo>
                  <a:pt x="11042" y="18226"/>
                  <a:pt x="11476" y="18259"/>
                  <a:pt x="11809" y="18326"/>
                </a:cubicBezTo>
                <a:cubicBezTo>
                  <a:pt x="12476" y="18493"/>
                  <a:pt x="12676" y="19026"/>
                  <a:pt x="13177" y="19327"/>
                </a:cubicBezTo>
                <a:cubicBezTo>
                  <a:pt x="13265" y="19377"/>
                  <a:pt x="13367" y="19394"/>
                  <a:pt x="13473" y="19394"/>
                </a:cubicBezTo>
                <a:cubicBezTo>
                  <a:pt x="13648" y="19394"/>
                  <a:pt x="13832" y="19347"/>
                  <a:pt x="13977" y="19327"/>
                </a:cubicBezTo>
                <a:cubicBezTo>
                  <a:pt x="14177" y="19627"/>
                  <a:pt x="14378" y="19927"/>
                  <a:pt x="14578" y="20227"/>
                </a:cubicBezTo>
                <a:cubicBezTo>
                  <a:pt x="14511" y="20261"/>
                  <a:pt x="14444" y="20327"/>
                  <a:pt x="14378" y="20394"/>
                </a:cubicBezTo>
                <a:cubicBezTo>
                  <a:pt x="14278" y="20561"/>
                  <a:pt x="14144" y="20728"/>
                  <a:pt x="14177" y="20894"/>
                </a:cubicBezTo>
                <a:cubicBezTo>
                  <a:pt x="14177" y="21161"/>
                  <a:pt x="14211" y="21428"/>
                  <a:pt x="14444" y="21595"/>
                </a:cubicBezTo>
                <a:cubicBezTo>
                  <a:pt x="14811" y="21862"/>
                  <a:pt x="14911" y="21862"/>
                  <a:pt x="15111" y="22496"/>
                </a:cubicBezTo>
                <a:cubicBezTo>
                  <a:pt x="15144" y="22528"/>
                  <a:pt x="15424" y="23769"/>
                  <a:pt x="14996" y="23769"/>
                </a:cubicBezTo>
                <a:cubicBezTo>
                  <a:pt x="14980" y="23769"/>
                  <a:pt x="14963" y="23767"/>
                  <a:pt x="14945" y="23763"/>
                </a:cubicBezTo>
                <a:cubicBezTo>
                  <a:pt x="14927" y="23761"/>
                  <a:pt x="14910" y="23760"/>
                  <a:pt x="14892" y="23760"/>
                </a:cubicBezTo>
                <a:cubicBezTo>
                  <a:pt x="14673" y="23760"/>
                  <a:pt x="14437" y="23945"/>
                  <a:pt x="14344" y="24130"/>
                </a:cubicBezTo>
                <a:cubicBezTo>
                  <a:pt x="13977" y="24731"/>
                  <a:pt x="14544" y="25198"/>
                  <a:pt x="13977" y="25831"/>
                </a:cubicBezTo>
                <a:cubicBezTo>
                  <a:pt x="13730" y="26103"/>
                  <a:pt x="13299" y="26376"/>
                  <a:pt x="12889" y="26376"/>
                </a:cubicBezTo>
                <a:cubicBezTo>
                  <a:pt x="12746" y="26376"/>
                  <a:pt x="12606" y="26343"/>
                  <a:pt x="12476" y="26265"/>
                </a:cubicBezTo>
                <a:cubicBezTo>
                  <a:pt x="12176" y="26065"/>
                  <a:pt x="11876" y="25798"/>
                  <a:pt x="11576" y="25598"/>
                </a:cubicBezTo>
                <a:cubicBezTo>
                  <a:pt x="11409" y="25498"/>
                  <a:pt x="11209" y="25431"/>
                  <a:pt x="11009" y="25364"/>
                </a:cubicBezTo>
                <a:cubicBezTo>
                  <a:pt x="10475" y="25198"/>
                  <a:pt x="10441" y="24864"/>
                  <a:pt x="10241" y="24430"/>
                </a:cubicBezTo>
                <a:cubicBezTo>
                  <a:pt x="10200" y="24375"/>
                  <a:pt x="10135" y="24348"/>
                  <a:pt x="10071" y="24348"/>
                </a:cubicBezTo>
                <a:cubicBezTo>
                  <a:pt x="9981" y="24348"/>
                  <a:pt x="9894" y="24400"/>
                  <a:pt x="9874" y="24497"/>
                </a:cubicBezTo>
                <a:cubicBezTo>
                  <a:pt x="9674" y="25097"/>
                  <a:pt x="9541" y="25598"/>
                  <a:pt x="9174" y="26132"/>
                </a:cubicBezTo>
                <a:cubicBezTo>
                  <a:pt x="8840" y="26599"/>
                  <a:pt x="8473" y="27132"/>
                  <a:pt x="8140" y="27599"/>
                </a:cubicBezTo>
                <a:cubicBezTo>
                  <a:pt x="8073" y="27733"/>
                  <a:pt x="8140" y="27899"/>
                  <a:pt x="8273" y="27899"/>
                </a:cubicBezTo>
                <a:cubicBezTo>
                  <a:pt x="8874" y="28033"/>
                  <a:pt x="10008" y="27833"/>
                  <a:pt x="9808" y="28833"/>
                </a:cubicBezTo>
                <a:cubicBezTo>
                  <a:pt x="9608" y="30001"/>
                  <a:pt x="8607" y="30435"/>
                  <a:pt x="7573" y="30568"/>
                </a:cubicBezTo>
                <a:cubicBezTo>
                  <a:pt x="7502" y="30572"/>
                  <a:pt x="7424" y="30573"/>
                  <a:pt x="7341" y="30573"/>
                </a:cubicBezTo>
                <a:cubicBezTo>
                  <a:pt x="7226" y="30573"/>
                  <a:pt x="7102" y="30571"/>
                  <a:pt x="6974" y="30571"/>
                </a:cubicBezTo>
                <a:cubicBezTo>
                  <a:pt x="6410" y="30571"/>
                  <a:pt x="5768" y="30613"/>
                  <a:pt x="5505" y="31068"/>
                </a:cubicBezTo>
                <a:cubicBezTo>
                  <a:pt x="5138" y="31702"/>
                  <a:pt x="5705" y="32436"/>
                  <a:pt x="6138" y="32903"/>
                </a:cubicBezTo>
                <a:cubicBezTo>
                  <a:pt x="6439" y="33237"/>
                  <a:pt x="7006" y="33370"/>
                  <a:pt x="7406" y="33570"/>
                </a:cubicBezTo>
                <a:cubicBezTo>
                  <a:pt x="7906" y="33804"/>
                  <a:pt x="8006" y="34504"/>
                  <a:pt x="8340" y="34904"/>
                </a:cubicBezTo>
                <a:cubicBezTo>
                  <a:pt x="8737" y="35386"/>
                  <a:pt x="9502" y="35486"/>
                  <a:pt x="10231" y="35486"/>
                </a:cubicBezTo>
                <a:cubicBezTo>
                  <a:pt x="10664" y="35486"/>
                  <a:pt x="11085" y="35451"/>
                  <a:pt x="11409" y="35438"/>
                </a:cubicBezTo>
                <a:cubicBezTo>
                  <a:pt x="12025" y="35438"/>
                  <a:pt x="11253" y="36007"/>
                  <a:pt x="11241" y="36007"/>
                </a:cubicBezTo>
                <a:cubicBezTo>
                  <a:pt x="11241" y="36007"/>
                  <a:pt x="11241" y="36006"/>
                  <a:pt x="11242" y="36005"/>
                </a:cubicBezTo>
                <a:lnTo>
                  <a:pt x="11242" y="36005"/>
                </a:lnTo>
                <a:cubicBezTo>
                  <a:pt x="10841" y="36331"/>
                  <a:pt x="10496" y="36601"/>
                  <a:pt x="10037" y="36601"/>
                </a:cubicBezTo>
                <a:cubicBezTo>
                  <a:pt x="9886" y="36601"/>
                  <a:pt x="9723" y="36572"/>
                  <a:pt x="9541" y="36506"/>
                </a:cubicBezTo>
                <a:cubicBezTo>
                  <a:pt x="9100" y="36348"/>
                  <a:pt x="8450" y="35833"/>
                  <a:pt x="7929" y="35833"/>
                </a:cubicBezTo>
                <a:cubicBezTo>
                  <a:pt x="7899" y="35833"/>
                  <a:pt x="7869" y="35835"/>
                  <a:pt x="7840" y="35838"/>
                </a:cubicBezTo>
                <a:cubicBezTo>
                  <a:pt x="6806" y="35939"/>
                  <a:pt x="5505" y="36072"/>
                  <a:pt x="4671" y="36739"/>
                </a:cubicBezTo>
                <a:cubicBezTo>
                  <a:pt x="4104" y="37206"/>
                  <a:pt x="3603" y="37740"/>
                  <a:pt x="3103" y="38274"/>
                </a:cubicBezTo>
                <a:cubicBezTo>
                  <a:pt x="2769" y="38640"/>
                  <a:pt x="2136" y="38640"/>
                  <a:pt x="1702" y="38707"/>
                </a:cubicBezTo>
                <a:cubicBezTo>
                  <a:pt x="1221" y="38797"/>
                  <a:pt x="902" y="39050"/>
                  <a:pt x="429" y="39050"/>
                </a:cubicBezTo>
                <a:cubicBezTo>
                  <a:pt x="377" y="39050"/>
                  <a:pt x="323" y="39047"/>
                  <a:pt x="268" y="39041"/>
                </a:cubicBezTo>
                <a:cubicBezTo>
                  <a:pt x="101" y="39041"/>
                  <a:pt x="1" y="39241"/>
                  <a:pt x="67" y="39374"/>
                </a:cubicBezTo>
                <a:cubicBezTo>
                  <a:pt x="434" y="39941"/>
                  <a:pt x="1001" y="40809"/>
                  <a:pt x="1769" y="40942"/>
                </a:cubicBezTo>
                <a:cubicBezTo>
                  <a:pt x="1784" y="40945"/>
                  <a:pt x="1799" y="40946"/>
                  <a:pt x="1813" y="40946"/>
                </a:cubicBezTo>
                <a:cubicBezTo>
                  <a:pt x="1994" y="40946"/>
                  <a:pt x="2143" y="40768"/>
                  <a:pt x="2236" y="40675"/>
                </a:cubicBezTo>
                <a:cubicBezTo>
                  <a:pt x="2632" y="40301"/>
                  <a:pt x="2985" y="39941"/>
                  <a:pt x="3418" y="39941"/>
                </a:cubicBezTo>
                <a:cubicBezTo>
                  <a:pt x="3642" y="39941"/>
                  <a:pt x="3887" y="40037"/>
                  <a:pt x="4170" y="40275"/>
                </a:cubicBezTo>
                <a:cubicBezTo>
                  <a:pt x="4644" y="40690"/>
                  <a:pt x="5592" y="41236"/>
                  <a:pt x="6313" y="41236"/>
                </a:cubicBezTo>
                <a:cubicBezTo>
                  <a:pt x="6403" y="41236"/>
                  <a:pt x="6490" y="41228"/>
                  <a:pt x="6572" y="41209"/>
                </a:cubicBezTo>
                <a:cubicBezTo>
                  <a:pt x="7639" y="40942"/>
                  <a:pt x="7473" y="39675"/>
                  <a:pt x="8473" y="39274"/>
                </a:cubicBezTo>
                <a:lnTo>
                  <a:pt x="8507" y="39274"/>
                </a:lnTo>
                <a:cubicBezTo>
                  <a:pt x="9174" y="39308"/>
                  <a:pt x="10375" y="39141"/>
                  <a:pt x="10508" y="40175"/>
                </a:cubicBezTo>
                <a:cubicBezTo>
                  <a:pt x="10542" y="40375"/>
                  <a:pt x="10608" y="40642"/>
                  <a:pt x="10808" y="40742"/>
                </a:cubicBezTo>
                <a:cubicBezTo>
                  <a:pt x="10870" y="40779"/>
                  <a:pt x="10931" y="40793"/>
                  <a:pt x="10992" y="40793"/>
                </a:cubicBezTo>
                <a:cubicBezTo>
                  <a:pt x="11098" y="40793"/>
                  <a:pt x="11203" y="40751"/>
                  <a:pt x="11309" y="40709"/>
                </a:cubicBezTo>
                <a:cubicBezTo>
                  <a:pt x="11605" y="40621"/>
                  <a:pt x="11847" y="40571"/>
                  <a:pt x="12086" y="40571"/>
                </a:cubicBezTo>
                <a:cubicBezTo>
                  <a:pt x="12305" y="40571"/>
                  <a:pt x="12522" y="40613"/>
                  <a:pt x="12776" y="40709"/>
                </a:cubicBezTo>
                <a:cubicBezTo>
                  <a:pt x="13082" y="40834"/>
                  <a:pt x="13307" y="40895"/>
                  <a:pt x="13511" y="40895"/>
                </a:cubicBezTo>
                <a:cubicBezTo>
                  <a:pt x="13797" y="40895"/>
                  <a:pt x="14041" y="40775"/>
                  <a:pt x="14411" y="40542"/>
                </a:cubicBezTo>
                <a:cubicBezTo>
                  <a:pt x="14446" y="40518"/>
                  <a:pt x="14494" y="40507"/>
                  <a:pt x="14551" y="40507"/>
                </a:cubicBezTo>
                <a:cubicBezTo>
                  <a:pt x="15141" y="40507"/>
                  <a:pt x="16770" y="41654"/>
                  <a:pt x="17013" y="41776"/>
                </a:cubicBezTo>
                <a:cubicBezTo>
                  <a:pt x="17613" y="42076"/>
                  <a:pt x="18581" y="42010"/>
                  <a:pt x="19214" y="42110"/>
                </a:cubicBezTo>
                <a:cubicBezTo>
                  <a:pt x="19622" y="42153"/>
                  <a:pt x="20265" y="42348"/>
                  <a:pt x="20823" y="42348"/>
                </a:cubicBezTo>
                <a:cubicBezTo>
                  <a:pt x="21132" y="42348"/>
                  <a:pt x="21414" y="42288"/>
                  <a:pt x="21616" y="42110"/>
                </a:cubicBezTo>
                <a:cubicBezTo>
                  <a:pt x="22113" y="41675"/>
                  <a:pt x="22494" y="41269"/>
                  <a:pt x="23164" y="41269"/>
                </a:cubicBezTo>
                <a:cubicBezTo>
                  <a:pt x="23213" y="41269"/>
                  <a:pt x="23264" y="41271"/>
                  <a:pt x="23317" y="41276"/>
                </a:cubicBezTo>
                <a:cubicBezTo>
                  <a:pt x="23340" y="41281"/>
                  <a:pt x="23366" y="41284"/>
                  <a:pt x="23394" y="41284"/>
                </a:cubicBezTo>
                <a:cubicBezTo>
                  <a:pt x="23527" y="41284"/>
                  <a:pt x="23701" y="41219"/>
                  <a:pt x="23784" y="41109"/>
                </a:cubicBezTo>
                <a:cubicBezTo>
                  <a:pt x="23951" y="40942"/>
                  <a:pt x="24085" y="40642"/>
                  <a:pt x="24051" y="40375"/>
                </a:cubicBezTo>
                <a:cubicBezTo>
                  <a:pt x="24051" y="40375"/>
                  <a:pt x="24051" y="40342"/>
                  <a:pt x="24085" y="40342"/>
                </a:cubicBezTo>
                <a:cubicBezTo>
                  <a:pt x="24251" y="39841"/>
                  <a:pt x="23884" y="39708"/>
                  <a:pt x="23451" y="39708"/>
                </a:cubicBezTo>
                <a:cubicBezTo>
                  <a:pt x="23184" y="39708"/>
                  <a:pt x="23050" y="39708"/>
                  <a:pt x="22750" y="39641"/>
                </a:cubicBezTo>
                <a:cubicBezTo>
                  <a:pt x="21516" y="39408"/>
                  <a:pt x="22617" y="38407"/>
                  <a:pt x="22984" y="38173"/>
                </a:cubicBezTo>
                <a:cubicBezTo>
                  <a:pt x="23584" y="37807"/>
                  <a:pt x="24251" y="37139"/>
                  <a:pt x="24918" y="36973"/>
                </a:cubicBezTo>
                <a:cubicBezTo>
                  <a:pt x="25752" y="36739"/>
                  <a:pt x="25986" y="36072"/>
                  <a:pt x="26253" y="35271"/>
                </a:cubicBezTo>
                <a:cubicBezTo>
                  <a:pt x="26486" y="34504"/>
                  <a:pt x="27287" y="33237"/>
                  <a:pt x="26486" y="32503"/>
                </a:cubicBezTo>
                <a:cubicBezTo>
                  <a:pt x="25886" y="31936"/>
                  <a:pt x="25019" y="31535"/>
                  <a:pt x="24185" y="31469"/>
                </a:cubicBezTo>
                <a:cubicBezTo>
                  <a:pt x="24142" y="31462"/>
                  <a:pt x="24099" y="31458"/>
                  <a:pt x="24057" y="31458"/>
                </a:cubicBezTo>
                <a:cubicBezTo>
                  <a:pt x="23706" y="31458"/>
                  <a:pt x="23382" y="31690"/>
                  <a:pt x="23084" y="31869"/>
                </a:cubicBezTo>
                <a:cubicBezTo>
                  <a:pt x="22998" y="31921"/>
                  <a:pt x="22929" y="31944"/>
                  <a:pt x="22873" y="31944"/>
                </a:cubicBezTo>
                <a:cubicBezTo>
                  <a:pt x="22445" y="31944"/>
                  <a:pt x="22808" y="30595"/>
                  <a:pt x="22758" y="30595"/>
                </a:cubicBezTo>
                <a:cubicBezTo>
                  <a:pt x="22756" y="30595"/>
                  <a:pt x="22754" y="30597"/>
                  <a:pt x="22750" y="30601"/>
                </a:cubicBezTo>
                <a:cubicBezTo>
                  <a:pt x="22917" y="30335"/>
                  <a:pt x="23184" y="30068"/>
                  <a:pt x="23351" y="29801"/>
                </a:cubicBezTo>
                <a:cubicBezTo>
                  <a:pt x="23951" y="28900"/>
                  <a:pt x="22950" y="27966"/>
                  <a:pt x="22917" y="27066"/>
                </a:cubicBezTo>
                <a:cubicBezTo>
                  <a:pt x="22917" y="26065"/>
                  <a:pt x="23818" y="24630"/>
                  <a:pt x="22917" y="23763"/>
                </a:cubicBezTo>
                <a:cubicBezTo>
                  <a:pt x="22483" y="23330"/>
                  <a:pt x="22250" y="22996"/>
                  <a:pt x="21983" y="22429"/>
                </a:cubicBezTo>
                <a:cubicBezTo>
                  <a:pt x="21649" y="21762"/>
                  <a:pt x="20882" y="21595"/>
                  <a:pt x="21116" y="20594"/>
                </a:cubicBezTo>
                <a:cubicBezTo>
                  <a:pt x="21383" y="19393"/>
                  <a:pt x="21249" y="17959"/>
                  <a:pt x="21116" y="16725"/>
                </a:cubicBezTo>
                <a:cubicBezTo>
                  <a:pt x="21049" y="15924"/>
                  <a:pt x="20382" y="15224"/>
                  <a:pt x="19781" y="14790"/>
                </a:cubicBezTo>
                <a:cubicBezTo>
                  <a:pt x="19281" y="14457"/>
                  <a:pt x="18647" y="14323"/>
                  <a:pt x="18114" y="14090"/>
                </a:cubicBezTo>
                <a:cubicBezTo>
                  <a:pt x="17847" y="13956"/>
                  <a:pt x="17547" y="13823"/>
                  <a:pt x="17280" y="13656"/>
                </a:cubicBezTo>
                <a:cubicBezTo>
                  <a:pt x="17180" y="13623"/>
                  <a:pt x="16579" y="13189"/>
                  <a:pt x="16679" y="13189"/>
                </a:cubicBezTo>
                <a:cubicBezTo>
                  <a:pt x="16722" y="13186"/>
                  <a:pt x="16764" y="13185"/>
                  <a:pt x="16807" y="13185"/>
                </a:cubicBezTo>
                <a:cubicBezTo>
                  <a:pt x="17237" y="13185"/>
                  <a:pt x="17689" y="13322"/>
                  <a:pt x="18114" y="13322"/>
                </a:cubicBezTo>
                <a:cubicBezTo>
                  <a:pt x="18581" y="13289"/>
                  <a:pt x="19014" y="13122"/>
                  <a:pt x="19381" y="12889"/>
                </a:cubicBezTo>
                <a:cubicBezTo>
                  <a:pt x="19481" y="12822"/>
                  <a:pt x="19581" y="12655"/>
                  <a:pt x="19548" y="12555"/>
                </a:cubicBezTo>
                <a:cubicBezTo>
                  <a:pt x="19314" y="11988"/>
                  <a:pt x="19548" y="11988"/>
                  <a:pt x="20082" y="11855"/>
                </a:cubicBezTo>
                <a:cubicBezTo>
                  <a:pt x="20982" y="11621"/>
                  <a:pt x="21850" y="10921"/>
                  <a:pt x="22383" y="10153"/>
                </a:cubicBezTo>
                <a:cubicBezTo>
                  <a:pt x="22750" y="9620"/>
                  <a:pt x="22884" y="9019"/>
                  <a:pt x="23351" y="8552"/>
                </a:cubicBezTo>
                <a:cubicBezTo>
                  <a:pt x="23551" y="8352"/>
                  <a:pt x="24018" y="8085"/>
                  <a:pt x="24018" y="7752"/>
                </a:cubicBezTo>
                <a:cubicBezTo>
                  <a:pt x="24018" y="6951"/>
                  <a:pt x="22617" y="6451"/>
                  <a:pt x="22016" y="6284"/>
                </a:cubicBezTo>
                <a:cubicBezTo>
                  <a:pt x="21249" y="6084"/>
                  <a:pt x="20415" y="6117"/>
                  <a:pt x="19615" y="5917"/>
                </a:cubicBezTo>
                <a:cubicBezTo>
                  <a:pt x="19314" y="5850"/>
                  <a:pt x="19014" y="5817"/>
                  <a:pt x="18714" y="5750"/>
                </a:cubicBezTo>
                <a:cubicBezTo>
                  <a:pt x="18695" y="5750"/>
                  <a:pt x="18597" y="5758"/>
                  <a:pt x="18478" y="5758"/>
                </a:cubicBezTo>
                <a:cubicBezTo>
                  <a:pt x="18182" y="5758"/>
                  <a:pt x="17756" y="5707"/>
                  <a:pt x="18114" y="5350"/>
                </a:cubicBezTo>
                <a:cubicBezTo>
                  <a:pt x="18380" y="5016"/>
                  <a:pt x="18747" y="4883"/>
                  <a:pt x="18981" y="4516"/>
                </a:cubicBezTo>
                <a:cubicBezTo>
                  <a:pt x="19048" y="4449"/>
                  <a:pt x="19048" y="4349"/>
                  <a:pt x="19081" y="4249"/>
                </a:cubicBezTo>
                <a:cubicBezTo>
                  <a:pt x="19148" y="3715"/>
                  <a:pt x="20215" y="3615"/>
                  <a:pt x="20582" y="3549"/>
                </a:cubicBezTo>
                <a:cubicBezTo>
                  <a:pt x="21049" y="3415"/>
                  <a:pt x="21683" y="3248"/>
                  <a:pt x="22016" y="2915"/>
                </a:cubicBezTo>
                <a:cubicBezTo>
                  <a:pt x="22383" y="2548"/>
                  <a:pt x="22283" y="2081"/>
                  <a:pt x="22383" y="1647"/>
                </a:cubicBezTo>
                <a:cubicBezTo>
                  <a:pt x="22417" y="1547"/>
                  <a:pt x="22350" y="1414"/>
                  <a:pt x="22250" y="1380"/>
                </a:cubicBezTo>
                <a:cubicBezTo>
                  <a:pt x="22141" y="1364"/>
                  <a:pt x="22034" y="1358"/>
                  <a:pt x="21928" y="1358"/>
                </a:cubicBezTo>
                <a:cubicBezTo>
                  <a:pt x="21490" y="1358"/>
                  <a:pt x="21070" y="1470"/>
                  <a:pt x="20617" y="1470"/>
                </a:cubicBezTo>
                <a:cubicBezTo>
                  <a:pt x="20507" y="1470"/>
                  <a:pt x="20396" y="1464"/>
                  <a:pt x="20282" y="1447"/>
                </a:cubicBezTo>
                <a:cubicBezTo>
                  <a:pt x="19381" y="1280"/>
                  <a:pt x="18581" y="613"/>
                  <a:pt x="17847" y="113"/>
                </a:cubicBezTo>
                <a:cubicBezTo>
                  <a:pt x="17735" y="34"/>
                  <a:pt x="17630" y="1"/>
                  <a:pt x="175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3"/>
          <p:cNvSpPr/>
          <p:nvPr/>
        </p:nvSpPr>
        <p:spPr>
          <a:xfrm>
            <a:off x="3353331" y="4341644"/>
            <a:ext cx="184205" cy="167007"/>
          </a:xfrm>
          <a:custGeom>
            <a:avLst/>
            <a:gdLst/>
            <a:ahLst/>
            <a:cxnLst/>
            <a:rect l="l" t="t" r="r" b="b"/>
            <a:pathLst>
              <a:path w="9736" h="8827" extrusionOk="0">
                <a:moveTo>
                  <a:pt x="3733" y="1"/>
                </a:moveTo>
                <a:cubicBezTo>
                  <a:pt x="2927" y="1"/>
                  <a:pt x="2230" y="409"/>
                  <a:pt x="1402" y="686"/>
                </a:cubicBezTo>
                <a:cubicBezTo>
                  <a:pt x="835" y="886"/>
                  <a:pt x="1" y="1286"/>
                  <a:pt x="368" y="2087"/>
                </a:cubicBezTo>
                <a:cubicBezTo>
                  <a:pt x="768" y="2954"/>
                  <a:pt x="2603" y="3421"/>
                  <a:pt x="2336" y="4488"/>
                </a:cubicBezTo>
                <a:cubicBezTo>
                  <a:pt x="2002" y="5723"/>
                  <a:pt x="2603" y="5923"/>
                  <a:pt x="3270" y="6823"/>
                </a:cubicBezTo>
                <a:cubicBezTo>
                  <a:pt x="3319" y="6882"/>
                  <a:pt x="3390" y="6906"/>
                  <a:pt x="3464" y="6906"/>
                </a:cubicBezTo>
                <a:cubicBezTo>
                  <a:pt x="3642" y="6906"/>
                  <a:pt x="3831" y="6765"/>
                  <a:pt x="3737" y="6623"/>
                </a:cubicBezTo>
                <a:cubicBezTo>
                  <a:pt x="3803" y="6623"/>
                  <a:pt x="3937" y="6556"/>
                  <a:pt x="3937" y="6490"/>
                </a:cubicBezTo>
                <a:lnTo>
                  <a:pt x="3937" y="6390"/>
                </a:lnTo>
                <a:cubicBezTo>
                  <a:pt x="3937" y="6323"/>
                  <a:pt x="3803" y="6256"/>
                  <a:pt x="3770" y="6223"/>
                </a:cubicBezTo>
                <a:cubicBezTo>
                  <a:pt x="3803" y="6123"/>
                  <a:pt x="3837" y="6023"/>
                  <a:pt x="3870" y="5923"/>
                </a:cubicBezTo>
                <a:cubicBezTo>
                  <a:pt x="3897" y="5880"/>
                  <a:pt x="3927" y="5862"/>
                  <a:pt x="3959" y="5862"/>
                </a:cubicBezTo>
                <a:cubicBezTo>
                  <a:pt x="4206" y="5862"/>
                  <a:pt x="4574" y="6968"/>
                  <a:pt x="4604" y="7057"/>
                </a:cubicBezTo>
                <a:cubicBezTo>
                  <a:pt x="4737" y="7624"/>
                  <a:pt x="4704" y="8258"/>
                  <a:pt x="5038" y="8725"/>
                </a:cubicBezTo>
                <a:cubicBezTo>
                  <a:pt x="5081" y="8789"/>
                  <a:pt x="5138" y="8826"/>
                  <a:pt x="5209" y="8826"/>
                </a:cubicBezTo>
                <a:cubicBezTo>
                  <a:pt x="5247" y="8826"/>
                  <a:pt x="5291" y="8815"/>
                  <a:pt x="5338" y="8791"/>
                </a:cubicBezTo>
                <a:cubicBezTo>
                  <a:pt x="5838" y="8525"/>
                  <a:pt x="5905" y="7824"/>
                  <a:pt x="6072" y="7324"/>
                </a:cubicBezTo>
                <a:cubicBezTo>
                  <a:pt x="6155" y="7046"/>
                  <a:pt x="6264" y="6941"/>
                  <a:pt x="6382" y="6941"/>
                </a:cubicBezTo>
                <a:cubicBezTo>
                  <a:pt x="6690" y="6941"/>
                  <a:pt x="7061" y="7659"/>
                  <a:pt x="7206" y="7924"/>
                </a:cubicBezTo>
                <a:cubicBezTo>
                  <a:pt x="7339" y="8191"/>
                  <a:pt x="7539" y="8424"/>
                  <a:pt x="7840" y="8558"/>
                </a:cubicBezTo>
                <a:cubicBezTo>
                  <a:pt x="7875" y="8582"/>
                  <a:pt x="7911" y="8593"/>
                  <a:pt x="7945" y="8593"/>
                </a:cubicBezTo>
                <a:cubicBezTo>
                  <a:pt x="8006" y="8593"/>
                  <a:pt x="8063" y="8556"/>
                  <a:pt x="8106" y="8491"/>
                </a:cubicBezTo>
                <a:cubicBezTo>
                  <a:pt x="8774" y="7557"/>
                  <a:pt x="8340" y="6556"/>
                  <a:pt x="7773" y="5656"/>
                </a:cubicBezTo>
                <a:cubicBezTo>
                  <a:pt x="7539" y="5256"/>
                  <a:pt x="7239" y="4889"/>
                  <a:pt x="7006" y="4488"/>
                </a:cubicBezTo>
                <a:cubicBezTo>
                  <a:pt x="6872" y="4221"/>
                  <a:pt x="6772" y="3955"/>
                  <a:pt x="6705" y="3688"/>
                </a:cubicBezTo>
                <a:cubicBezTo>
                  <a:pt x="6738" y="3684"/>
                  <a:pt x="6770" y="3682"/>
                  <a:pt x="6801" y="3682"/>
                </a:cubicBezTo>
                <a:cubicBezTo>
                  <a:pt x="7020" y="3682"/>
                  <a:pt x="7185" y="3787"/>
                  <a:pt x="7273" y="4021"/>
                </a:cubicBezTo>
                <a:cubicBezTo>
                  <a:pt x="7339" y="4155"/>
                  <a:pt x="7406" y="4288"/>
                  <a:pt x="7506" y="4422"/>
                </a:cubicBezTo>
                <a:cubicBezTo>
                  <a:pt x="7573" y="4522"/>
                  <a:pt x="7639" y="4522"/>
                  <a:pt x="7740" y="4522"/>
                </a:cubicBezTo>
                <a:cubicBezTo>
                  <a:pt x="7773" y="4514"/>
                  <a:pt x="7812" y="4511"/>
                  <a:pt x="7856" y="4511"/>
                </a:cubicBezTo>
                <a:cubicBezTo>
                  <a:pt x="8132" y="4511"/>
                  <a:pt x="8587" y="4646"/>
                  <a:pt x="8975" y="4646"/>
                </a:cubicBezTo>
                <a:cubicBezTo>
                  <a:pt x="9314" y="4646"/>
                  <a:pt x="9602" y="4542"/>
                  <a:pt x="9674" y="4155"/>
                </a:cubicBezTo>
                <a:cubicBezTo>
                  <a:pt x="9735" y="3758"/>
                  <a:pt x="9713" y="3137"/>
                  <a:pt x="9222" y="3137"/>
                </a:cubicBezTo>
                <a:cubicBezTo>
                  <a:pt x="9177" y="3137"/>
                  <a:pt x="9128" y="3143"/>
                  <a:pt x="9074" y="3154"/>
                </a:cubicBezTo>
                <a:cubicBezTo>
                  <a:pt x="8807" y="3187"/>
                  <a:pt x="8573" y="3287"/>
                  <a:pt x="8307" y="3321"/>
                </a:cubicBezTo>
                <a:cubicBezTo>
                  <a:pt x="8173" y="3321"/>
                  <a:pt x="8207" y="2687"/>
                  <a:pt x="8173" y="2620"/>
                </a:cubicBezTo>
                <a:cubicBezTo>
                  <a:pt x="8173" y="2353"/>
                  <a:pt x="7973" y="2120"/>
                  <a:pt x="7773" y="1953"/>
                </a:cubicBezTo>
                <a:cubicBezTo>
                  <a:pt x="6739" y="1319"/>
                  <a:pt x="5738" y="519"/>
                  <a:pt x="4571" y="152"/>
                </a:cubicBezTo>
                <a:cubicBezTo>
                  <a:pt x="4274" y="45"/>
                  <a:pt x="3998" y="1"/>
                  <a:pt x="37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3"/>
          <p:cNvSpPr/>
          <p:nvPr/>
        </p:nvSpPr>
        <p:spPr>
          <a:xfrm>
            <a:off x="3298482" y="4322365"/>
            <a:ext cx="42873" cy="39202"/>
          </a:xfrm>
          <a:custGeom>
            <a:avLst/>
            <a:gdLst/>
            <a:ahLst/>
            <a:cxnLst/>
            <a:rect l="l" t="t" r="r" b="b"/>
            <a:pathLst>
              <a:path w="2266" h="2072" extrusionOk="0">
                <a:moveTo>
                  <a:pt x="646" y="0"/>
                </a:moveTo>
                <a:cubicBezTo>
                  <a:pt x="282" y="0"/>
                  <a:pt x="1" y="241"/>
                  <a:pt x="164" y="704"/>
                </a:cubicBezTo>
                <a:cubicBezTo>
                  <a:pt x="298" y="1037"/>
                  <a:pt x="531" y="1371"/>
                  <a:pt x="798" y="1638"/>
                </a:cubicBezTo>
                <a:cubicBezTo>
                  <a:pt x="798" y="1871"/>
                  <a:pt x="932" y="2072"/>
                  <a:pt x="1198" y="2072"/>
                </a:cubicBezTo>
                <a:cubicBezTo>
                  <a:pt x="1465" y="2038"/>
                  <a:pt x="1699" y="1838"/>
                  <a:pt x="1832" y="1605"/>
                </a:cubicBezTo>
                <a:cubicBezTo>
                  <a:pt x="2266" y="971"/>
                  <a:pt x="1499" y="137"/>
                  <a:pt x="898" y="37"/>
                </a:cubicBezTo>
                <a:cubicBezTo>
                  <a:pt x="813" y="12"/>
                  <a:pt x="727" y="0"/>
                  <a:pt x="6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3"/>
          <p:cNvSpPr/>
          <p:nvPr/>
        </p:nvSpPr>
        <p:spPr>
          <a:xfrm>
            <a:off x="3573598" y="4332109"/>
            <a:ext cx="39770" cy="23669"/>
          </a:xfrm>
          <a:custGeom>
            <a:avLst/>
            <a:gdLst/>
            <a:ahLst/>
            <a:cxnLst/>
            <a:rect l="l" t="t" r="r" b="b"/>
            <a:pathLst>
              <a:path w="2102" h="1251" extrusionOk="0">
                <a:moveTo>
                  <a:pt x="505" y="0"/>
                </a:moveTo>
                <a:cubicBezTo>
                  <a:pt x="457" y="0"/>
                  <a:pt x="406" y="16"/>
                  <a:pt x="367" y="55"/>
                </a:cubicBezTo>
                <a:cubicBezTo>
                  <a:pt x="0" y="522"/>
                  <a:pt x="801" y="1056"/>
                  <a:pt x="1201" y="1156"/>
                </a:cubicBezTo>
                <a:cubicBezTo>
                  <a:pt x="1343" y="1203"/>
                  <a:pt x="1518" y="1251"/>
                  <a:pt x="1690" y="1251"/>
                </a:cubicBezTo>
                <a:cubicBezTo>
                  <a:pt x="1762" y="1251"/>
                  <a:pt x="1833" y="1242"/>
                  <a:pt x="1902" y="1223"/>
                </a:cubicBezTo>
                <a:cubicBezTo>
                  <a:pt x="2102" y="1123"/>
                  <a:pt x="2102" y="956"/>
                  <a:pt x="2035" y="789"/>
                </a:cubicBezTo>
                <a:cubicBezTo>
                  <a:pt x="2068" y="723"/>
                  <a:pt x="2102" y="623"/>
                  <a:pt x="2002" y="522"/>
                </a:cubicBezTo>
                <a:cubicBezTo>
                  <a:pt x="1601" y="189"/>
                  <a:pt x="1068" y="256"/>
                  <a:pt x="601" y="22"/>
                </a:cubicBezTo>
                <a:cubicBezTo>
                  <a:pt x="573" y="8"/>
                  <a:pt x="540" y="0"/>
                  <a:pt x="5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3"/>
          <p:cNvSpPr/>
          <p:nvPr/>
        </p:nvSpPr>
        <p:spPr>
          <a:xfrm>
            <a:off x="3615884" y="4353318"/>
            <a:ext cx="30934" cy="24331"/>
          </a:xfrm>
          <a:custGeom>
            <a:avLst/>
            <a:gdLst/>
            <a:ahLst/>
            <a:cxnLst/>
            <a:rect l="l" t="t" r="r" b="b"/>
            <a:pathLst>
              <a:path w="1635" h="1286" extrusionOk="0">
                <a:moveTo>
                  <a:pt x="329" y="1"/>
                </a:moveTo>
                <a:cubicBezTo>
                  <a:pt x="267" y="1"/>
                  <a:pt x="210" y="37"/>
                  <a:pt x="167" y="102"/>
                </a:cubicBezTo>
                <a:cubicBezTo>
                  <a:pt x="0" y="369"/>
                  <a:pt x="0" y="669"/>
                  <a:pt x="167" y="903"/>
                </a:cubicBezTo>
                <a:cubicBezTo>
                  <a:pt x="334" y="1103"/>
                  <a:pt x="601" y="1203"/>
                  <a:pt x="834" y="1269"/>
                </a:cubicBezTo>
                <a:cubicBezTo>
                  <a:pt x="892" y="1279"/>
                  <a:pt x="956" y="1286"/>
                  <a:pt x="1020" y="1286"/>
                </a:cubicBezTo>
                <a:cubicBezTo>
                  <a:pt x="1178" y="1286"/>
                  <a:pt x="1340" y="1245"/>
                  <a:pt x="1435" y="1103"/>
                </a:cubicBezTo>
                <a:cubicBezTo>
                  <a:pt x="1635" y="836"/>
                  <a:pt x="1268" y="536"/>
                  <a:pt x="1101" y="402"/>
                </a:cubicBezTo>
                <a:lnTo>
                  <a:pt x="968" y="402"/>
                </a:lnTo>
                <a:cubicBezTo>
                  <a:pt x="968" y="369"/>
                  <a:pt x="968" y="369"/>
                  <a:pt x="968" y="369"/>
                </a:cubicBezTo>
                <a:cubicBezTo>
                  <a:pt x="801" y="235"/>
                  <a:pt x="634" y="102"/>
                  <a:pt x="434" y="35"/>
                </a:cubicBezTo>
                <a:cubicBezTo>
                  <a:pt x="398" y="12"/>
                  <a:pt x="363" y="1"/>
                  <a:pt x="3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3"/>
          <p:cNvSpPr/>
          <p:nvPr/>
        </p:nvSpPr>
        <p:spPr>
          <a:xfrm>
            <a:off x="3694761" y="4211229"/>
            <a:ext cx="40413" cy="46203"/>
          </a:xfrm>
          <a:custGeom>
            <a:avLst/>
            <a:gdLst/>
            <a:ahLst/>
            <a:cxnLst/>
            <a:rect l="l" t="t" r="r" b="b"/>
            <a:pathLst>
              <a:path w="2136" h="2442" extrusionOk="0">
                <a:moveTo>
                  <a:pt x="1022" y="1"/>
                </a:moveTo>
                <a:cubicBezTo>
                  <a:pt x="759" y="1"/>
                  <a:pt x="522" y="129"/>
                  <a:pt x="334" y="340"/>
                </a:cubicBezTo>
                <a:cubicBezTo>
                  <a:pt x="268" y="340"/>
                  <a:pt x="168" y="373"/>
                  <a:pt x="134" y="473"/>
                </a:cubicBezTo>
                <a:cubicBezTo>
                  <a:pt x="1" y="807"/>
                  <a:pt x="68" y="1374"/>
                  <a:pt x="368" y="1574"/>
                </a:cubicBezTo>
                <a:cubicBezTo>
                  <a:pt x="461" y="1633"/>
                  <a:pt x="543" y="1658"/>
                  <a:pt x="616" y="1658"/>
                </a:cubicBezTo>
                <a:cubicBezTo>
                  <a:pt x="834" y="1658"/>
                  <a:pt x="977" y="1440"/>
                  <a:pt x="1102" y="1241"/>
                </a:cubicBezTo>
                <a:lnTo>
                  <a:pt x="1102" y="1241"/>
                </a:lnTo>
                <a:cubicBezTo>
                  <a:pt x="1102" y="1474"/>
                  <a:pt x="902" y="1708"/>
                  <a:pt x="935" y="1975"/>
                </a:cubicBezTo>
                <a:cubicBezTo>
                  <a:pt x="935" y="2208"/>
                  <a:pt x="1002" y="2408"/>
                  <a:pt x="1268" y="2442"/>
                </a:cubicBezTo>
                <a:cubicBezTo>
                  <a:pt x="1469" y="2442"/>
                  <a:pt x="1669" y="2175"/>
                  <a:pt x="1769" y="2041"/>
                </a:cubicBezTo>
                <a:cubicBezTo>
                  <a:pt x="1936" y="1808"/>
                  <a:pt x="2069" y="1574"/>
                  <a:pt x="2069" y="1307"/>
                </a:cubicBezTo>
                <a:cubicBezTo>
                  <a:pt x="2136" y="774"/>
                  <a:pt x="1836" y="273"/>
                  <a:pt x="1369" y="73"/>
                </a:cubicBezTo>
                <a:cubicBezTo>
                  <a:pt x="1250" y="24"/>
                  <a:pt x="1133" y="1"/>
                  <a:pt x="10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3"/>
          <p:cNvSpPr/>
          <p:nvPr/>
        </p:nvSpPr>
        <p:spPr>
          <a:xfrm>
            <a:off x="3199342" y="2481838"/>
            <a:ext cx="59976" cy="87675"/>
          </a:xfrm>
          <a:custGeom>
            <a:avLst/>
            <a:gdLst/>
            <a:ahLst/>
            <a:cxnLst/>
            <a:rect l="l" t="t" r="r" b="b"/>
            <a:pathLst>
              <a:path w="3170" h="4634" extrusionOk="0">
                <a:moveTo>
                  <a:pt x="2044" y="1"/>
                </a:moveTo>
                <a:cubicBezTo>
                  <a:pt x="1366" y="1"/>
                  <a:pt x="666" y="466"/>
                  <a:pt x="301" y="1014"/>
                </a:cubicBezTo>
                <a:cubicBezTo>
                  <a:pt x="1" y="1381"/>
                  <a:pt x="67" y="1815"/>
                  <a:pt x="167" y="2249"/>
                </a:cubicBezTo>
                <a:cubicBezTo>
                  <a:pt x="234" y="2716"/>
                  <a:pt x="1" y="3049"/>
                  <a:pt x="1" y="3450"/>
                </a:cubicBezTo>
                <a:cubicBezTo>
                  <a:pt x="1" y="3516"/>
                  <a:pt x="1" y="3550"/>
                  <a:pt x="34" y="3583"/>
                </a:cubicBezTo>
                <a:cubicBezTo>
                  <a:pt x="234" y="3850"/>
                  <a:pt x="234" y="4083"/>
                  <a:pt x="234" y="4417"/>
                </a:cubicBezTo>
                <a:cubicBezTo>
                  <a:pt x="234" y="4553"/>
                  <a:pt x="348" y="4621"/>
                  <a:pt x="455" y="4621"/>
                </a:cubicBezTo>
                <a:cubicBezTo>
                  <a:pt x="532" y="4621"/>
                  <a:pt x="607" y="4586"/>
                  <a:pt x="634" y="4517"/>
                </a:cubicBezTo>
                <a:cubicBezTo>
                  <a:pt x="656" y="4582"/>
                  <a:pt x="706" y="4633"/>
                  <a:pt x="775" y="4633"/>
                </a:cubicBezTo>
                <a:cubicBezTo>
                  <a:pt x="812" y="4633"/>
                  <a:pt x="855" y="4619"/>
                  <a:pt x="901" y="4584"/>
                </a:cubicBezTo>
                <a:cubicBezTo>
                  <a:pt x="1268" y="4317"/>
                  <a:pt x="1568" y="4150"/>
                  <a:pt x="1735" y="3683"/>
                </a:cubicBezTo>
                <a:cubicBezTo>
                  <a:pt x="2002" y="2983"/>
                  <a:pt x="2202" y="2382"/>
                  <a:pt x="2569" y="1715"/>
                </a:cubicBezTo>
                <a:cubicBezTo>
                  <a:pt x="2869" y="1181"/>
                  <a:pt x="3169" y="114"/>
                  <a:pt x="2235" y="14"/>
                </a:cubicBezTo>
                <a:cubicBezTo>
                  <a:pt x="2172" y="5"/>
                  <a:pt x="2108" y="1"/>
                  <a:pt x="20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3"/>
          <p:cNvSpPr/>
          <p:nvPr/>
        </p:nvSpPr>
        <p:spPr>
          <a:xfrm>
            <a:off x="1777431" y="2461253"/>
            <a:ext cx="126878" cy="127729"/>
          </a:xfrm>
          <a:custGeom>
            <a:avLst/>
            <a:gdLst/>
            <a:ahLst/>
            <a:cxnLst/>
            <a:rect l="l" t="t" r="r" b="b"/>
            <a:pathLst>
              <a:path w="6706" h="6751" extrusionOk="0">
                <a:moveTo>
                  <a:pt x="4504" y="1"/>
                </a:moveTo>
                <a:cubicBezTo>
                  <a:pt x="4271" y="168"/>
                  <a:pt x="4037" y="435"/>
                  <a:pt x="3737" y="735"/>
                </a:cubicBezTo>
                <a:cubicBezTo>
                  <a:pt x="3337" y="1102"/>
                  <a:pt x="2870" y="1369"/>
                  <a:pt x="2403" y="1635"/>
                </a:cubicBezTo>
                <a:cubicBezTo>
                  <a:pt x="1735" y="2042"/>
                  <a:pt x="1068" y="2322"/>
                  <a:pt x="334" y="2322"/>
                </a:cubicBezTo>
                <a:cubicBezTo>
                  <a:pt x="225" y="2322"/>
                  <a:pt x="114" y="2316"/>
                  <a:pt x="1" y="2303"/>
                </a:cubicBezTo>
                <a:lnTo>
                  <a:pt x="1" y="2303"/>
                </a:lnTo>
                <a:cubicBezTo>
                  <a:pt x="90" y="2926"/>
                  <a:pt x="390" y="4235"/>
                  <a:pt x="972" y="4235"/>
                </a:cubicBezTo>
                <a:cubicBezTo>
                  <a:pt x="1044" y="4235"/>
                  <a:pt x="1121" y="4215"/>
                  <a:pt x="1202" y="4171"/>
                </a:cubicBezTo>
                <a:cubicBezTo>
                  <a:pt x="1579" y="3982"/>
                  <a:pt x="1956" y="3734"/>
                  <a:pt x="2389" y="3734"/>
                </a:cubicBezTo>
                <a:cubicBezTo>
                  <a:pt x="2416" y="3734"/>
                  <a:pt x="2442" y="3735"/>
                  <a:pt x="2469" y="3737"/>
                </a:cubicBezTo>
                <a:cubicBezTo>
                  <a:pt x="2603" y="3770"/>
                  <a:pt x="2669" y="3837"/>
                  <a:pt x="2669" y="3970"/>
                </a:cubicBezTo>
                <a:cubicBezTo>
                  <a:pt x="2736" y="4804"/>
                  <a:pt x="3470" y="4971"/>
                  <a:pt x="3904" y="5605"/>
                </a:cubicBezTo>
                <a:cubicBezTo>
                  <a:pt x="4137" y="5972"/>
                  <a:pt x="4337" y="6372"/>
                  <a:pt x="4537" y="6739"/>
                </a:cubicBezTo>
                <a:cubicBezTo>
                  <a:pt x="4602" y="6746"/>
                  <a:pt x="4667" y="6750"/>
                  <a:pt x="4730" y="6750"/>
                </a:cubicBezTo>
                <a:cubicBezTo>
                  <a:pt x="4959" y="6750"/>
                  <a:pt x="5167" y="6696"/>
                  <a:pt x="5271" y="6539"/>
                </a:cubicBezTo>
                <a:cubicBezTo>
                  <a:pt x="5605" y="5972"/>
                  <a:pt x="5705" y="6172"/>
                  <a:pt x="6205" y="6039"/>
                </a:cubicBezTo>
                <a:cubicBezTo>
                  <a:pt x="6606" y="5905"/>
                  <a:pt x="6606" y="5338"/>
                  <a:pt x="6572" y="5038"/>
                </a:cubicBezTo>
                <a:cubicBezTo>
                  <a:pt x="6506" y="4538"/>
                  <a:pt x="6072" y="4604"/>
                  <a:pt x="6506" y="3804"/>
                </a:cubicBezTo>
                <a:cubicBezTo>
                  <a:pt x="6606" y="3637"/>
                  <a:pt x="6706" y="3537"/>
                  <a:pt x="6706" y="3337"/>
                </a:cubicBezTo>
                <a:cubicBezTo>
                  <a:pt x="6706" y="3137"/>
                  <a:pt x="6539" y="2903"/>
                  <a:pt x="6439" y="2770"/>
                </a:cubicBezTo>
                <a:cubicBezTo>
                  <a:pt x="6272" y="2469"/>
                  <a:pt x="6506" y="2069"/>
                  <a:pt x="6506" y="1736"/>
                </a:cubicBezTo>
                <a:cubicBezTo>
                  <a:pt x="6506" y="1302"/>
                  <a:pt x="5905" y="1068"/>
                  <a:pt x="5605" y="935"/>
                </a:cubicBezTo>
                <a:cubicBezTo>
                  <a:pt x="5371" y="835"/>
                  <a:pt x="5205" y="668"/>
                  <a:pt x="4938" y="635"/>
                </a:cubicBezTo>
                <a:cubicBezTo>
                  <a:pt x="4910" y="632"/>
                  <a:pt x="4881" y="630"/>
                  <a:pt x="4850" y="630"/>
                </a:cubicBezTo>
                <a:cubicBezTo>
                  <a:pt x="4577" y="630"/>
                  <a:pt x="4192" y="739"/>
                  <a:pt x="3874" y="739"/>
                </a:cubicBezTo>
                <a:cubicBezTo>
                  <a:pt x="3839" y="739"/>
                  <a:pt x="3804" y="738"/>
                  <a:pt x="3770" y="735"/>
                </a:cubicBezTo>
                <a:cubicBezTo>
                  <a:pt x="3937" y="535"/>
                  <a:pt x="4137" y="401"/>
                  <a:pt x="4404" y="335"/>
                </a:cubicBezTo>
                <a:cubicBezTo>
                  <a:pt x="4537" y="268"/>
                  <a:pt x="4604" y="134"/>
                  <a:pt x="4537" y="34"/>
                </a:cubicBezTo>
                <a:cubicBezTo>
                  <a:pt x="4537" y="1"/>
                  <a:pt x="4537" y="1"/>
                  <a:pt x="45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3"/>
          <p:cNvSpPr/>
          <p:nvPr/>
        </p:nvSpPr>
        <p:spPr>
          <a:xfrm>
            <a:off x="1535728" y="2439760"/>
            <a:ext cx="322510" cy="306485"/>
          </a:xfrm>
          <a:custGeom>
            <a:avLst/>
            <a:gdLst/>
            <a:ahLst/>
            <a:cxnLst/>
            <a:rect l="l" t="t" r="r" b="b"/>
            <a:pathLst>
              <a:path w="17046" h="16199" extrusionOk="0">
                <a:moveTo>
                  <a:pt x="14247" y="1"/>
                </a:moveTo>
                <a:cubicBezTo>
                  <a:pt x="14224" y="1"/>
                  <a:pt x="14201" y="1"/>
                  <a:pt x="14177" y="3"/>
                </a:cubicBezTo>
                <a:cubicBezTo>
                  <a:pt x="13843" y="36"/>
                  <a:pt x="13576" y="436"/>
                  <a:pt x="13343" y="637"/>
                </a:cubicBezTo>
                <a:cubicBezTo>
                  <a:pt x="12843" y="1104"/>
                  <a:pt x="11675" y="1404"/>
                  <a:pt x="11041" y="1671"/>
                </a:cubicBezTo>
                <a:cubicBezTo>
                  <a:pt x="10908" y="1704"/>
                  <a:pt x="10875" y="1837"/>
                  <a:pt x="10908" y="1971"/>
                </a:cubicBezTo>
                <a:cubicBezTo>
                  <a:pt x="11208" y="2505"/>
                  <a:pt x="12109" y="3038"/>
                  <a:pt x="10941" y="3138"/>
                </a:cubicBezTo>
                <a:cubicBezTo>
                  <a:pt x="10574" y="3172"/>
                  <a:pt x="10307" y="3305"/>
                  <a:pt x="10141" y="3539"/>
                </a:cubicBezTo>
                <a:cubicBezTo>
                  <a:pt x="9440" y="2838"/>
                  <a:pt x="8606" y="2304"/>
                  <a:pt x="7639" y="2004"/>
                </a:cubicBezTo>
                <a:cubicBezTo>
                  <a:pt x="7491" y="1967"/>
                  <a:pt x="7266" y="1930"/>
                  <a:pt x="7041" y="1930"/>
                </a:cubicBezTo>
                <a:cubicBezTo>
                  <a:pt x="6656" y="1930"/>
                  <a:pt x="6271" y="2038"/>
                  <a:pt x="6271" y="2438"/>
                </a:cubicBezTo>
                <a:cubicBezTo>
                  <a:pt x="6271" y="2972"/>
                  <a:pt x="6371" y="3372"/>
                  <a:pt x="6238" y="3906"/>
                </a:cubicBezTo>
                <a:cubicBezTo>
                  <a:pt x="6104" y="4406"/>
                  <a:pt x="5637" y="4506"/>
                  <a:pt x="5170" y="4773"/>
                </a:cubicBezTo>
                <a:cubicBezTo>
                  <a:pt x="4904" y="4906"/>
                  <a:pt x="3903" y="5640"/>
                  <a:pt x="4203" y="6007"/>
                </a:cubicBezTo>
                <a:cubicBezTo>
                  <a:pt x="4437" y="6307"/>
                  <a:pt x="4804" y="6541"/>
                  <a:pt x="5104" y="6808"/>
                </a:cubicBezTo>
                <a:cubicBezTo>
                  <a:pt x="5571" y="7241"/>
                  <a:pt x="7205" y="7842"/>
                  <a:pt x="5738" y="8776"/>
                </a:cubicBezTo>
                <a:cubicBezTo>
                  <a:pt x="5271" y="9076"/>
                  <a:pt x="4804" y="9309"/>
                  <a:pt x="4403" y="9710"/>
                </a:cubicBezTo>
                <a:cubicBezTo>
                  <a:pt x="3970" y="10143"/>
                  <a:pt x="3669" y="10710"/>
                  <a:pt x="3236" y="11177"/>
                </a:cubicBezTo>
                <a:cubicBezTo>
                  <a:pt x="3124" y="11290"/>
                  <a:pt x="3013" y="11332"/>
                  <a:pt x="2905" y="11332"/>
                </a:cubicBezTo>
                <a:cubicBezTo>
                  <a:pt x="2562" y="11332"/>
                  <a:pt x="2239" y="10903"/>
                  <a:pt x="1935" y="10877"/>
                </a:cubicBezTo>
                <a:cubicBezTo>
                  <a:pt x="1906" y="10874"/>
                  <a:pt x="1878" y="10873"/>
                  <a:pt x="1850" y="10873"/>
                </a:cubicBezTo>
                <a:cubicBezTo>
                  <a:pt x="1561" y="10873"/>
                  <a:pt x="1345" y="11028"/>
                  <a:pt x="1101" y="11211"/>
                </a:cubicBezTo>
                <a:cubicBezTo>
                  <a:pt x="434" y="11778"/>
                  <a:pt x="1168" y="12145"/>
                  <a:pt x="1568" y="12512"/>
                </a:cubicBezTo>
                <a:cubicBezTo>
                  <a:pt x="1134" y="12679"/>
                  <a:pt x="534" y="12812"/>
                  <a:pt x="300" y="13212"/>
                </a:cubicBezTo>
                <a:cubicBezTo>
                  <a:pt x="0" y="13713"/>
                  <a:pt x="667" y="13913"/>
                  <a:pt x="1034" y="13979"/>
                </a:cubicBezTo>
                <a:cubicBezTo>
                  <a:pt x="1901" y="14080"/>
                  <a:pt x="1368" y="14880"/>
                  <a:pt x="1701" y="15314"/>
                </a:cubicBezTo>
                <a:cubicBezTo>
                  <a:pt x="1901" y="15614"/>
                  <a:pt x="2268" y="15747"/>
                  <a:pt x="2569" y="15948"/>
                </a:cubicBezTo>
                <a:cubicBezTo>
                  <a:pt x="2787" y="16084"/>
                  <a:pt x="3051" y="16199"/>
                  <a:pt x="3323" y="16199"/>
                </a:cubicBezTo>
                <a:cubicBezTo>
                  <a:pt x="3382" y="16199"/>
                  <a:pt x="3442" y="16193"/>
                  <a:pt x="3503" y="16181"/>
                </a:cubicBezTo>
                <a:cubicBezTo>
                  <a:pt x="4370" y="16014"/>
                  <a:pt x="5204" y="16114"/>
                  <a:pt x="6071" y="16014"/>
                </a:cubicBezTo>
                <a:cubicBezTo>
                  <a:pt x="7205" y="15914"/>
                  <a:pt x="8306" y="15747"/>
                  <a:pt x="9340" y="15314"/>
                </a:cubicBezTo>
                <a:cubicBezTo>
                  <a:pt x="9439" y="15271"/>
                  <a:pt x="9557" y="15253"/>
                  <a:pt x="9687" y="15253"/>
                </a:cubicBezTo>
                <a:cubicBezTo>
                  <a:pt x="10262" y="15253"/>
                  <a:pt x="11079" y="15605"/>
                  <a:pt x="11542" y="15714"/>
                </a:cubicBezTo>
                <a:cubicBezTo>
                  <a:pt x="11624" y="15735"/>
                  <a:pt x="11707" y="15744"/>
                  <a:pt x="11789" y="15744"/>
                </a:cubicBezTo>
                <a:cubicBezTo>
                  <a:pt x="12104" y="15744"/>
                  <a:pt x="12411" y="15606"/>
                  <a:pt x="12676" y="15447"/>
                </a:cubicBezTo>
                <a:cubicBezTo>
                  <a:pt x="13043" y="15247"/>
                  <a:pt x="13343" y="14847"/>
                  <a:pt x="13610" y="14513"/>
                </a:cubicBezTo>
                <a:cubicBezTo>
                  <a:pt x="13977" y="14046"/>
                  <a:pt x="14544" y="13713"/>
                  <a:pt x="14944" y="13279"/>
                </a:cubicBezTo>
                <a:cubicBezTo>
                  <a:pt x="15244" y="12912"/>
                  <a:pt x="15444" y="12545"/>
                  <a:pt x="15578" y="12111"/>
                </a:cubicBezTo>
                <a:cubicBezTo>
                  <a:pt x="15645" y="11945"/>
                  <a:pt x="15678" y="11611"/>
                  <a:pt x="15678" y="11444"/>
                </a:cubicBezTo>
                <a:cubicBezTo>
                  <a:pt x="15745" y="10944"/>
                  <a:pt x="15945" y="10544"/>
                  <a:pt x="16078" y="10043"/>
                </a:cubicBezTo>
                <a:cubicBezTo>
                  <a:pt x="16112" y="9977"/>
                  <a:pt x="16078" y="9943"/>
                  <a:pt x="16045" y="9877"/>
                </a:cubicBezTo>
                <a:cubicBezTo>
                  <a:pt x="16212" y="9276"/>
                  <a:pt x="16378" y="8676"/>
                  <a:pt x="16479" y="8009"/>
                </a:cubicBezTo>
                <a:cubicBezTo>
                  <a:pt x="16512" y="7875"/>
                  <a:pt x="16645" y="7842"/>
                  <a:pt x="16845" y="7842"/>
                </a:cubicBezTo>
                <a:cubicBezTo>
                  <a:pt x="16512" y="7241"/>
                  <a:pt x="16212" y="6641"/>
                  <a:pt x="15511" y="6307"/>
                </a:cubicBezTo>
                <a:cubicBezTo>
                  <a:pt x="15311" y="6207"/>
                  <a:pt x="15178" y="5874"/>
                  <a:pt x="15144" y="5674"/>
                </a:cubicBezTo>
                <a:cubicBezTo>
                  <a:pt x="15079" y="5427"/>
                  <a:pt x="14984" y="5342"/>
                  <a:pt x="14866" y="5342"/>
                </a:cubicBezTo>
                <a:cubicBezTo>
                  <a:pt x="14682" y="5342"/>
                  <a:pt x="14442" y="5551"/>
                  <a:pt x="14177" y="5674"/>
                </a:cubicBezTo>
                <a:cubicBezTo>
                  <a:pt x="13958" y="5761"/>
                  <a:pt x="13751" y="5823"/>
                  <a:pt x="13560" y="5823"/>
                </a:cubicBezTo>
                <a:cubicBezTo>
                  <a:pt x="13316" y="5823"/>
                  <a:pt x="13097" y="5721"/>
                  <a:pt x="12909" y="5440"/>
                </a:cubicBezTo>
                <a:cubicBezTo>
                  <a:pt x="12709" y="5140"/>
                  <a:pt x="12776" y="4740"/>
                  <a:pt x="12642" y="4439"/>
                </a:cubicBezTo>
                <a:cubicBezTo>
                  <a:pt x="12509" y="4006"/>
                  <a:pt x="12376" y="3639"/>
                  <a:pt x="12342" y="3172"/>
                </a:cubicBezTo>
                <a:cubicBezTo>
                  <a:pt x="12313" y="3056"/>
                  <a:pt x="12435" y="2965"/>
                  <a:pt x="12533" y="2965"/>
                </a:cubicBezTo>
                <a:cubicBezTo>
                  <a:pt x="12548" y="2965"/>
                  <a:pt x="12563" y="2967"/>
                  <a:pt x="12576" y="2972"/>
                </a:cubicBezTo>
                <a:cubicBezTo>
                  <a:pt x="12754" y="3014"/>
                  <a:pt x="12937" y="3034"/>
                  <a:pt x="13122" y="3034"/>
                </a:cubicBezTo>
                <a:cubicBezTo>
                  <a:pt x="14396" y="3034"/>
                  <a:pt x="15788" y="2102"/>
                  <a:pt x="16545" y="1170"/>
                </a:cubicBezTo>
                <a:cubicBezTo>
                  <a:pt x="16679" y="970"/>
                  <a:pt x="16879" y="837"/>
                  <a:pt x="17046" y="703"/>
                </a:cubicBezTo>
                <a:cubicBezTo>
                  <a:pt x="16812" y="370"/>
                  <a:pt x="16479" y="36"/>
                  <a:pt x="16045" y="36"/>
                </a:cubicBezTo>
                <a:cubicBezTo>
                  <a:pt x="15678" y="36"/>
                  <a:pt x="15311" y="403"/>
                  <a:pt x="15011" y="770"/>
                </a:cubicBezTo>
                <a:cubicBezTo>
                  <a:pt x="14947" y="355"/>
                  <a:pt x="14761" y="1"/>
                  <a:pt x="142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3"/>
          <p:cNvSpPr/>
          <p:nvPr/>
        </p:nvSpPr>
        <p:spPr>
          <a:xfrm>
            <a:off x="3096474" y="3263778"/>
            <a:ext cx="332614" cy="175086"/>
          </a:xfrm>
          <a:custGeom>
            <a:avLst/>
            <a:gdLst/>
            <a:ahLst/>
            <a:cxnLst/>
            <a:rect l="l" t="t" r="r" b="b"/>
            <a:pathLst>
              <a:path w="17580" h="9254" extrusionOk="0">
                <a:moveTo>
                  <a:pt x="8266" y="0"/>
                </a:moveTo>
                <a:cubicBezTo>
                  <a:pt x="7890" y="0"/>
                  <a:pt x="7409" y="200"/>
                  <a:pt x="7205" y="348"/>
                </a:cubicBezTo>
                <a:cubicBezTo>
                  <a:pt x="7205" y="381"/>
                  <a:pt x="7172" y="381"/>
                  <a:pt x="7172" y="381"/>
                </a:cubicBezTo>
                <a:cubicBezTo>
                  <a:pt x="7172" y="681"/>
                  <a:pt x="7172" y="1015"/>
                  <a:pt x="7105" y="1215"/>
                </a:cubicBezTo>
                <a:cubicBezTo>
                  <a:pt x="7005" y="1549"/>
                  <a:pt x="6738" y="1749"/>
                  <a:pt x="6505" y="1916"/>
                </a:cubicBezTo>
                <a:cubicBezTo>
                  <a:pt x="6105" y="2216"/>
                  <a:pt x="5971" y="2549"/>
                  <a:pt x="5738" y="2983"/>
                </a:cubicBezTo>
                <a:cubicBezTo>
                  <a:pt x="5543" y="3373"/>
                  <a:pt x="5253" y="3952"/>
                  <a:pt x="4746" y="3952"/>
                </a:cubicBezTo>
                <a:cubicBezTo>
                  <a:pt x="4732" y="3952"/>
                  <a:pt x="4718" y="3951"/>
                  <a:pt x="4704" y="3950"/>
                </a:cubicBezTo>
                <a:cubicBezTo>
                  <a:pt x="4537" y="3917"/>
                  <a:pt x="4337" y="3784"/>
                  <a:pt x="4270" y="3650"/>
                </a:cubicBezTo>
                <a:cubicBezTo>
                  <a:pt x="4037" y="3271"/>
                  <a:pt x="3804" y="3071"/>
                  <a:pt x="3392" y="3071"/>
                </a:cubicBezTo>
                <a:cubicBezTo>
                  <a:pt x="3333" y="3071"/>
                  <a:pt x="3270" y="3075"/>
                  <a:pt x="3203" y="3083"/>
                </a:cubicBezTo>
                <a:cubicBezTo>
                  <a:pt x="2569" y="3150"/>
                  <a:pt x="2569" y="3684"/>
                  <a:pt x="2102" y="3817"/>
                </a:cubicBezTo>
                <a:cubicBezTo>
                  <a:pt x="1935" y="3850"/>
                  <a:pt x="1735" y="3850"/>
                  <a:pt x="1568" y="3850"/>
                </a:cubicBezTo>
                <a:cubicBezTo>
                  <a:pt x="1540" y="3847"/>
                  <a:pt x="1513" y="3846"/>
                  <a:pt x="1487" y="3846"/>
                </a:cubicBezTo>
                <a:cubicBezTo>
                  <a:pt x="972" y="3846"/>
                  <a:pt x="694" y="4442"/>
                  <a:pt x="567" y="4918"/>
                </a:cubicBezTo>
                <a:cubicBezTo>
                  <a:pt x="601" y="5051"/>
                  <a:pt x="601" y="5118"/>
                  <a:pt x="534" y="5251"/>
                </a:cubicBezTo>
                <a:cubicBezTo>
                  <a:pt x="501" y="5285"/>
                  <a:pt x="501" y="5318"/>
                  <a:pt x="467" y="5351"/>
                </a:cubicBezTo>
                <a:cubicBezTo>
                  <a:pt x="467" y="5385"/>
                  <a:pt x="467" y="5418"/>
                  <a:pt x="434" y="5418"/>
                </a:cubicBezTo>
                <a:cubicBezTo>
                  <a:pt x="167" y="5952"/>
                  <a:pt x="0" y="6386"/>
                  <a:pt x="367" y="7019"/>
                </a:cubicBezTo>
                <a:cubicBezTo>
                  <a:pt x="467" y="7219"/>
                  <a:pt x="567" y="7453"/>
                  <a:pt x="634" y="7720"/>
                </a:cubicBezTo>
                <a:cubicBezTo>
                  <a:pt x="1630" y="8232"/>
                  <a:pt x="2262" y="9253"/>
                  <a:pt x="3398" y="9253"/>
                </a:cubicBezTo>
                <a:cubicBezTo>
                  <a:pt x="3595" y="9253"/>
                  <a:pt x="3806" y="9223"/>
                  <a:pt x="4037" y="9154"/>
                </a:cubicBezTo>
                <a:cubicBezTo>
                  <a:pt x="4305" y="9072"/>
                  <a:pt x="4585" y="9015"/>
                  <a:pt x="4871" y="9015"/>
                </a:cubicBezTo>
                <a:cubicBezTo>
                  <a:pt x="5047" y="9015"/>
                  <a:pt x="5226" y="9037"/>
                  <a:pt x="5404" y="9087"/>
                </a:cubicBezTo>
                <a:cubicBezTo>
                  <a:pt x="5560" y="9115"/>
                  <a:pt x="5791" y="9135"/>
                  <a:pt x="6051" y="9135"/>
                </a:cubicBezTo>
                <a:cubicBezTo>
                  <a:pt x="6738" y="9135"/>
                  <a:pt x="7631" y="8995"/>
                  <a:pt x="7873" y="8487"/>
                </a:cubicBezTo>
                <a:cubicBezTo>
                  <a:pt x="8062" y="8140"/>
                  <a:pt x="8489" y="7109"/>
                  <a:pt x="9014" y="7109"/>
                </a:cubicBezTo>
                <a:cubicBezTo>
                  <a:pt x="9045" y="7109"/>
                  <a:pt x="9076" y="7112"/>
                  <a:pt x="9107" y="7119"/>
                </a:cubicBezTo>
                <a:cubicBezTo>
                  <a:pt x="9307" y="7153"/>
                  <a:pt x="9507" y="7186"/>
                  <a:pt x="9574" y="7386"/>
                </a:cubicBezTo>
                <a:cubicBezTo>
                  <a:pt x="9604" y="7507"/>
                  <a:pt x="9696" y="7546"/>
                  <a:pt x="9806" y="7546"/>
                </a:cubicBezTo>
                <a:cubicBezTo>
                  <a:pt x="9939" y="7546"/>
                  <a:pt x="10098" y="7489"/>
                  <a:pt x="10208" y="7453"/>
                </a:cubicBezTo>
                <a:cubicBezTo>
                  <a:pt x="10675" y="7286"/>
                  <a:pt x="10908" y="7086"/>
                  <a:pt x="11075" y="6619"/>
                </a:cubicBezTo>
                <a:cubicBezTo>
                  <a:pt x="11375" y="5785"/>
                  <a:pt x="12543" y="5618"/>
                  <a:pt x="13310" y="5452"/>
                </a:cubicBezTo>
                <a:cubicBezTo>
                  <a:pt x="13564" y="5392"/>
                  <a:pt x="13766" y="5364"/>
                  <a:pt x="13935" y="5364"/>
                </a:cubicBezTo>
                <a:cubicBezTo>
                  <a:pt x="14524" y="5364"/>
                  <a:pt x="14723" y="5701"/>
                  <a:pt x="15345" y="6219"/>
                </a:cubicBezTo>
                <a:cubicBezTo>
                  <a:pt x="15419" y="6273"/>
                  <a:pt x="15502" y="6297"/>
                  <a:pt x="15592" y="6297"/>
                </a:cubicBezTo>
                <a:cubicBezTo>
                  <a:pt x="16108" y="6297"/>
                  <a:pt x="16849" y="5517"/>
                  <a:pt x="17446" y="5318"/>
                </a:cubicBezTo>
                <a:cubicBezTo>
                  <a:pt x="17446" y="5085"/>
                  <a:pt x="17513" y="4851"/>
                  <a:pt x="17513" y="4618"/>
                </a:cubicBezTo>
                <a:cubicBezTo>
                  <a:pt x="17513" y="4351"/>
                  <a:pt x="17546" y="4084"/>
                  <a:pt x="17580" y="3884"/>
                </a:cubicBezTo>
                <a:cubicBezTo>
                  <a:pt x="17379" y="3817"/>
                  <a:pt x="17146" y="3717"/>
                  <a:pt x="16946" y="3584"/>
                </a:cubicBezTo>
                <a:cubicBezTo>
                  <a:pt x="16712" y="3450"/>
                  <a:pt x="16679" y="3150"/>
                  <a:pt x="16545" y="2950"/>
                </a:cubicBezTo>
                <a:cubicBezTo>
                  <a:pt x="16212" y="2449"/>
                  <a:pt x="16012" y="2549"/>
                  <a:pt x="15712" y="2183"/>
                </a:cubicBezTo>
                <a:cubicBezTo>
                  <a:pt x="15267" y="1678"/>
                  <a:pt x="14954" y="1121"/>
                  <a:pt x="14233" y="1121"/>
                </a:cubicBezTo>
                <a:cubicBezTo>
                  <a:pt x="14143" y="1121"/>
                  <a:pt x="14047" y="1130"/>
                  <a:pt x="13944" y="1148"/>
                </a:cubicBezTo>
                <a:cubicBezTo>
                  <a:pt x="13821" y="1170"/>
                  <a:pt x="13707" y="1179"/>
                  <a:pt x="13599" y="1179"/>
                </a:cubicBezTo>
                <a:cubicBezTo>
                  <a:pt x="13208" y="1179"/>
                  <a:pt x="12887" y="1060"/>
                  <a:pt x="12443" y="982"/>
                </a:cubicBezTo>
                <a:cubicBezTo>
                  <a:pt x="12372" y="969"/>
                  <a:pt x="12304" y="963"/>
                  <a:pt x="12236" y="963"/>
                </a:cubicBezTo>
                <a:cubicBezTo>
                  <a:pt x="11434" y="963"/>
                  <a:pt x="10795" y="1821"/>
                  <a:pt x="10241" y="2283"/>
                </a:cubicBezTo>
                <a:cubicBezTo>
                  <a:pt x="10191" y="2316"/>
                  <a:pt x="10141" y="2333"/>
                  <a:pt x="10091" y="2333"/>
                </a:cubicBezTo>
                <a:cubicBezTo>
                  <a:pt x="10041" y="2333"/>
                  <a:pt x="9991" y="2316"/>
                  <a:pt x="9941" y="2283"/>
                </a:cubicBezTo>
                <a:cubicBezTo>
                  <a:pt x="9641" y="1982"/>
                  <a:pt x="8940" y="1816"/>
                  <a:pt x="8840" y="1315"/>
                </a:cubicBezTo>
                <a:cubicBezTo>
                  <a:pt x="8773" y="1048"/>
                  <a:pt x="8773" y="782"/>
                  <a:pt x="8773" y="515"/>
                </a:cubicBezTo>
                <a:cubicBezTo>
                  <a:pt x="8803" y="129"/>
                  <a:pt x="8568" y="0"/>
                  <a:pt x="82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3"/>
          <p:cNvSpPr/>
          <p:nvPr/>
        </p:nvSpPr>
        <p:spPr>
          <a:xfrm>
            <a:off x="2625026" y="3325097"/>
            <a:ext cx="478714" cy="221307"/>
          </a:xfrm>
          <a:custGeom>
            <a:avLst/>
            <a:gdLst/>
            <a:ahLst/>
            <a:cxnLst/>
            <a:rect l="l" t="t" r="r" b="b"/>
            <a:pathLst>
              <a:path w="25302" h="11697" extrusionOk="0">
                <a:moveTo>
                  <a:pt x="19273" y="1"/>
                </a:moveTo>
                <a:cubicBezTo>
                  <a:pt x="19064" y="1"/>
                  <a:pt x="18881" y="92"/>
                  <a:pt x="18781" y="343"/>
                </a:cubicBezTo>
                <a:cubicBezTo>
                  <a:pt x="18714" y="476"/>
                  <a:pt x="18647" y="609"/>
                  <a:pt x="18547" y="743"/>
                </a:cubicBezTo>
                <a:cubicBezTo>
                  <a:pt x="18414" y="943"/>
                  <a:pt x="18180" y="1143"/>
                  <a:pt x="17980" y="1277"/>
                </a:cubicBezTo>
                <a:cubicBezTo>
                  <a:pt x="17441" y="1702"/>
                  <a:pt x="16949" y="2080"/>
                  <a:pt x="16301" y="2080"/>
                </a:cubicBezTo>
                <a:cubicBezTo>
                  <a:pt x="16187" y="2080"/>
                  <a:pt x="16069" y="2069"/>
                  <a:pt x="15945" y="2044"/>
                </a:cubicBezTo>
                <a:cubicBezTo>
                  <a:pt x="15445" y="1910"/>
                  <a:pt x="15045" y="1443"/>
                  <a:pt x="14611" y="976"/>
                </a:cubicBezTo>
                <a:cubicBezTo>
                  <a:pt x="14578" y="1443"/>
                  <a:pt x="14377" y="1944"/>
                  <a:pt x="14111" y="2244"/>
                </a:cubicBezTo>
                <a:cubicBezTo>
                  <a:pt x="13644" y="2744"/>
                  <a:pt x="12976" y="2844"/>
                  <a:pt x="12376" y="3111"/>
                </a:cubicBezTo>
                <a:cubicBezTo>
                  <a:pt x="11575" y="3545"/>
                  <a:pt x="11842" y="4479"/>
                  <a:pt x="11642" y="5213"/>
                </a:cubicBezTo>
                <a:cubicBezTo>
                  <a:pt x="11575" y="5513"/>
                  <a:pt x="11509" y="6113"/>
                  <a:pt x="11142" y="6247"/>
                </a:cubicBezTo>
                <a:cubicBezTo>
                  <a:pt x="11049" y="6281"/>
                  <a:pt x="10959" y="6296"/>
                  <a:pt x="10873" y="6296"/>
                </a:cubicBezTo>
                <a:cubicBezTo>
                  <a:pt x="10368" y="6296"/>
                  <a:pt x="9953" y="5794"/>
                  <a:pt x="9441" y="5680"/>
                </a:cubicBezTo>
                <a:cubicBezTo>
                  <a:pt x="9284" y="5651"/>
                  <a:pt x="9129" y="5638"/>
                  <a:pt x="8977" y="5638"/>
                </a:cubicBezTo>
                <a:cubicBezTo>
                  <a:pt x="8056" y="5638"/>
                  <a:pt x="7201" y="6108"/>
                  <a:pt x="6372" y="6480"/>
                </a:cubicBezTo>
                <a:cubicBezTo>
                  <a:pt x="5977" y="6650"/>
                  <a:pt x="5639" y="6735"/>
                  <a:pt x="5341" y="6735"/>
                </a:cubicBezTo>
                <a:cubicBezTo>
                  <a:pt x="4757" y="6735"/>
                  <a:pt x="4323" y="6409"/>
                  <a:pt x="3903" y="5746"/>
                </a:cubicBezTo>
                <a:cubicBezTo>
                  <a:pt x="3702" y="5441"/>
                  <a:pt x="3548" y="5324"/>
                  <a:pt x="3419" y="5324"/>
                </a:cubicBezTo>
                <a:cubicBezTo>
                  <a:pt x="2984" y="5324"/>
                  <a:pt x="2831" y="6652"/>
                  <a:pt x="2146" y="6652"/>
                </a:cubicBezTo>
                <a:cubicBezTo>
                  <a:pt x="2121" y="6652"/>
                  <a:pt x="2095" y="6651"/>
                  <a:pt x="2069" y="6647"/>
                </a:cubicBezTo>
                <a:cubicBezTo>
                  <a:pt x="1768" y="6580"/>
                  <a:pt x="1602" y="5913"/>
                  <a:pt x="1502" y="5680"/>
                </a:cubicBezTo>
                <a:cubicBezTo>
                  <a:pt x="1468" y="5546"/>
                  <a:pt x="1402" y="5413"/>
                  <a:pt x="1335" y="5279"/>
                </a:cubicBezTo>
                <a:cubicBezTo>
                  <a:pt x="1035" y="5213"/>
                  <a:pt x="701" y="5113"/>
                  <a:pt x="367" y="5013"/>
                </a:cubicBezTo>
                <a:cubicBezTo>
                  <a:pt x="267" y="5213"/>
                  <a:pt x="201" y="5413"/>
                  <a:pt x="134" y="5646"/>
                </a:cubicBezTo>
                <a:cubicBezTo>
                  <a:pt x="101" y="5780"/>
                  <a:pt x="34" y="5880"/>
                  <a:pt x="1" y="6013"/>
                </a:cubicBezTo>
                <a:cubicBezTo>
                  <a:pt x="67" y="6547"/>
                  <a:pt x="434" y="7147"/>
                  <a:pt x="834" y="7481"/>
                </a:cubicBezTo>
                <a:cubicBezTo>
                  <a:pt x="1301" y="7915"/>
                  <a:pt x="1902" y="7881"/>
                  <a:pt x="2436" y="8181"/>
                </a:cubicBezTo>
                <a:cubicBezTo>
                  <a:pt x="2569" y="8282"/>
                  <a:pt x="2669" y="8382"/>
                  <a:pt x="2736" y="8515"/>
                </a:cubicBezTo>
                <a:cubicBezTo>
                  <a:pt x="2803" y="8548"/>
                  <a:pt x="2836" y="8582"/>
                  <a:pt x="2836" y="8682"/>
                </a:cubicBezTo>
                <a:cubicBezTo>
                  <a:pt x="2836" y="8682"/>
                  <a:pt x="3837" y="8782"/>
                  <a:pt x="3970" y="8815"/>
                </a:cubicBezTo>
                <a:cubicBezTo>
                  <a:pt x="4442" y="8880"/>
                  <a:pt x="4942" y="9041"/>
                  <a:pt x="5425" y="9041"/>
                </a:cubicBezTo>
                <a:cubicBezTo>
                  <a:pt x="5693" y="9041"/>
                  <a:pt x="5955" y="8991"/>
                  <a:pt x="6205" y="8849"/>
                </a:cubicBezTo>
                <a:cubicBezTo>
                  <a:pt x="6905" y="8448"/>
                  <a:pt x="7940" y="7514"/>
                  <a:pt x="8773" y="7514"/>
                </a:cubicBezTo>
                <a:cubicBezTo>
                  <a:pt x="9407" y="7548"/>
                  <a:pt x="9507" y="8015"/>
                  <a:pt x="9207" y="8515"/>
                </a:cubicBezTo>
                <a:cubicBezTo>
                  <a:pt x="8673" y="9316"/>
                  <a:pt x="9407" y="10316"/>
                  <a:pt x="10275" y="10483"/>
                </a:cubicBezTo>
                <a:cubicBezTo>
                  <a:pt x="10875" y="10617"/>
                  <a:pt x="11509" y="10617"/>
                  <a:pt x="12143" y="10717"/>
                </a:cubicBezTo>
                <a:cubicBezTo>
                  <a:pt x="12776" y="10850"/>
                  <a:pt x="12976" y="11084"/>
                  <a:pt x="13177" y="11417"/>
                </a:cubicBezTo>
                <a:cubicBezTo>
                  <a:pt x="13683" y="11571"/>
                  <a:pt x="14277" y="11696"/>
                  <a:pt x="14824" y="11696"/>
                </a:cubicBezTo>
                <a:cubicBezTo>
                  <a:pt x="15105" y="11696"/>
                  <a:pt x="15374" y="11663"/>
                  <a:pt x="15612" y="11584"/>
                </a:cubicBezTo>
                <a:cubicBezTo>
                  <a:pt x="16412" y="11350"/>
                  <a:pt x="17113" y="11050"/>
                  <a:pt x="17947" y="10950"/>
                </a:cubicBezTo>
                <a:cubicBezTo>
                  <a:pt x="18162" y="10911"/>
                  <a:pt x="18365" y="10895"/>
                  <a:pt x="18571" y="10895"/>
                </a:cubicBezTo>
                <a:cubicBezTo>
                  <a:pt x="18716" y="10895"/>
                  <a:pt x="18862" y="10903"/>
                  <a:pt x="19014" y="10917"/>
                </a:cubicBezTo>
                <a:cubicBezTo>
                  <a:pt x="19388" y="10948"/>
                  <a:pt x="19762" y="11154"/>
                  <a:pt x="20135" y="11154"/>
                </a:cubicBezTo>
                <a:cubicBezTo>
                  <a:pt x="20162" y="11154"/>
                  <a:pt x="20188" y="11152"/>
                  <a:pt x="20215" y="11150"/>
                </a:cubicBezTo>
                <a:cubicBezTo>
                  <a:pt x="20982" y="11050"/>
                  <a:pt x="21583" y="10450"/>
                  <a:pt x="22250" y="10150"/>
                </a:cubicBezTo>
                <a:cubicBezTo>
                  <a:pt x="22250" y="9883"/>
                  <a:pt x="22283" y="9649"/>
                  <a:pt x="22483" y="9482"/>
                </a:cubicBezTo>
                <a:cubicBezTo>
                  <a:pt x="22717" y="9216"/>
                  <a:pt x="23284" y="9216"/>
                  <a:pt x="23217" y="8648"/>
                </a:cubicBezTo>
                <a:cubicBezTo>
                  <a:pt x="23184" y="8382"/>
                  <a:pt x="23184" y="8148"/>
                  <a:pt x="23184" y="7881"/>
                </a:cubicBezTo>
                <a:cubicBezTo>
                  <a:pt x="23217" y="7681"/>
                  <a:pt x="23884" y="6814"/>
                  <a:pt x="23751" y="6714"/>
                </a:cubicBezTo>
                <a:cubicBezTo>
                  <a:pt x="23517" y="6547"/>
                  <a:pt x="23417" y="6313"/>
                  <a:pt x="23417" y="6047"/>
                </a:cubicBezTo>
                <a:cubicBezTo>
                  <a:pt x="23417" y="5947"/>
                  <a:pt x="23484" y="5880"/>
                  <a:pt x="23584" y="5846"/>
                </a:cubicBezTo>
                <a:cubicBezTo>
                  <a:pt x="23638" y="5827"/>
                  <a:pt x="23699" y="5818"/>
                  <a:pt x="23766" y="5818"/>
                </a:cubicBezTo>
                <a:cubicBezTo>
                  <a:pt x="24156" y="5818"/>
                  <a:pt x="24724" y="6119"/>
                  <a:pt x="24952" y="6347"/>
                </a:cubicBezTo>
                <a:cubicBezTo>
                  <a:pt x="24953" y="6347"/>
                  <a:pt x="24954" y="6348"/>
                  <a:pt x="24955" y="6348"/>
                </a:cubicBezTo>
                <a:cubicBezTo>
                  <a:pt x="25024" y="6348"/>
                  <a:pt x="25185" y="5377"/>
                  <a:pt x="25185" y="5246"/>
                </a:cubicBezTo>
                <a:cubicBezTo>
                  <a:pt x="25185" y="5113"/>
                  <a:pt x="25185" y="5013"/>
                  <a:pt x="25185" y="4879"/>
                </a:cubicBezTo>
                <a:cubicBezTo>
                  <a:pt x="25185" y="4879"/>
                  <a:pt x="25152" y="4879"/>
                  <a:pt x="25152" y="4846"/>
                </a:cubicBezTo>
                <a:cubicBezTo>
                  <a:pt x="25052" y="4746"/>
                  <a:pt x="25018" y="4679"/>
                  <a:pt x="25018" y="4546"/>
                </a:cubicBezTo>
                <a:cubicBezTo>
                  <a:pt x="24985" y="4479"/>
                  <a:pt x="25052" y="4412"/>
                  <a:pt x="25118" y="4379"/>
                </a:cubicBezTo>
                <a:cubicBezTo>
                  <a:pt x="25085" y="4245"/>
                  <a:pt x="25018" y="4112"/>
                  <a:pt x="24918" y="3978"/>
                </a:cubicBezTo>
                <a:cubicBezTo>
                  <a:pt x="24485" y="3311"/>
                  <a:pt x="24451" y="2911"/>
                  <a:pt x="24885" y="2211"/>
                </a:cubicBezTo>
                <a:cubicBezTo>
                  <a:pt x="25302" y="1476"/>
                  <a:pt x="24514" y="1380"/>
                  <a:pt x="23688" y="1380"/>
                </a:cubicBezTo>
                <a:cubicBezTo>
                  <a:pt x="23393" y="1380"/>
                  <a:pt x="23093" y="1392"/>
                  <a:pt x="22841" y="1392"/>
                </a:cubicBezTo>
                <a:cubicBezTo>
                  <a:pt x="22614" y="1392"/>
                  <a:pt x="22426" y="1382"/>
                  <a:pt x="22316" y="1343"/>
                </a:cubicBezTo>
                <a:cubicBezTo>
                  <a:pt x="21416" y="1076"/>
                  <a:pt x="20715" y="676"/>
                  <a:pt x="19915" y="209"/>
                </a:cubicBezTo>
                <a:cubicBezTo>
                  <a:pt x="19715" y="92"/>
                  <a:pt x="19481" y="1"/>
                  <a:pt x="192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3"/>
          <p:cNvSpPr/>
          <p:nvPr/>
        </p:nvSpPr>
        <p:spPr>
          <a:xfrm>
            <a:off x="2377629" y="3398469"/>
            <a:ext cx="296647" cy="165361"/>
          </a:xfrm>
          <a:custGeom>
            <a:avLst/>
            <a:gdLst/>
            <a:ahLst/>
            <a:cxnLst/>
            <a:rect l="l" t="t" r="r" b="b"/>
            <a:pathLst>
              <a:path w="15679" h="8740" extrusionOk="0">
                <a:moveTo>
                  <a:pt x="5738" y="0"/>
                </a:moveTo>
                <a:cubicBezTo>
                  <a:pt x="5622" y="47"/>
                  <a:pt x="5489" y="61"/>
                  <a:pt x="5349" y="61"/>
                </a:cubicBezTo>
                <a:cubicBezTo>
                  <a:pt x="5134" y="61"/>
                  <a:pt x="4902" y="28"/>
                  <a:pt x="4681" y="28"/>
                </a:cubicBezTo>
                <a:cubicBezTo>
                  <a:pt x="4633" y="28"/>
                  <a:pt x="4584" y="30"/>
                  <a:pt x="4537" y="34"/>
                </a:cubicBezTo>
                <a:cubicBezTo>
                  <a:pt x="3770" y="67"/>
                  <a:pt x="4470" y="601"/>
                  <a:pt x="4204" y="901"/>
                </a:cubicBezTo>
                <a:cubicBezTo>
                  <a:pt x="3870" y="1301"/>
                  <a:pt x="3470" y="1201"/>
                  <a:pt x="3069" y="1501"/>
                </a:cubicBezTo>
                <a:cubicBezTo>
                  <a:pt x="2636" y="1802"/>
                  <a:pt x="2436" y="2269"/>
                  <a:pt x="2035" y="2569"/>
                </a:cubicBezTo>
                <a:cubicBezTo>
                  <a:pt x="1335" y="3069"/>
                  <a:pt x="734" y="3403"/>
                  <a:pt x="468" y="4303"/>
                </a:cubicBezTo>
                <a:cubicBezTo>
                  <a:pt x="401" y="4437"/>
                  <a:pt x="334" y="4570"/>
                  <a:pt x="267" y="4670"/>
                </a:cubicBezTo>
                <a:cubicBezTo>
                  <a:pt x="1" y="5004"/>
                  <a:pt x="67" y="5338"/>
                  <a:pt x="367" y="5704"/>
                </a:cubicBezTo>
                <a:cubicBezTo>
                  <a:pt x="501" y="5538"/>
                  <a:pt x="501" y="5504"/>
                  <a:pt x="668" y="5371"/>
                </a:cubicBezTo>
                <a:cubicBezTo>
                  <a:pt x="851" y="5214"/>
                  <a:pt x="1055" y="5160"/>
                  <a:pt x="1279" y="5160"/>
                </a:cubicBezTo>
                <a:cubicBezTo>
                  <a:pt x="1341" y="5160"/>
                  <a:pt x="1404" y="5164"/>
                  <a:pt x="1468" y="5171"/>
                </a:cubicBezTo>
                <a:cubicBezTo>
                  <a:pt x="1563" y="5171"/>
                  <a:pt x="1656" y="5169"/>
                  <a:pt x="1747" y="5169"/>
                </a:cubicBezTo>
                <a:cubicBezTo>
                  <a:pt x="2202" y="5169"/>
                  <a:pt x="2591" y="5215"/>
                  <a:pt x="2702" y="5771"/>
                </a:cubicBezTo>
                <a:cubicBezTo>
                  <a:pt x="2769" y="5938"/>
                  <a:pt x="2736" y="6171"/>
                  <a:pt x="2736" y="6372"/>
                </a:cubicBezTo>
                <a:cubicBezTo>
                  <a:pt x="2769" y="6739"/>
                  <a:pt x="2936" y="6939"/>
                  <a:pt x="3103" y="7306"/>
                </a:cubicBezTo>
                <a:cubicBezTo>
                  <a:pt x="3103" y="7339"/>
                  <a:pt x="3136" y="7439"/>
                  <a:pt x="3169" y="7506"/>
                </a:cubicBezTo>
                <a:cubicBezTo>
                  <a:pt x="3636" y="7539"/>
                  <a:pt x="4070" y="7539"/>
                  <a:pt x="4570" y="7572"/>
                </a:cubicBezTo>
                <a:cubicBezTo>
                  <a:pt x="5076" y="7604"/>
                  <a:pt x="5582" y="7875"/>
                  <a:pt x="6088" y="7875"/>
                </a:cubicBezTo>
                <a:cubicBezTo>
                  <a:pt x="6116" y="7875"/>
                  <a:pt x="6144" y="7874"/>
                  <a:pt x="6172" y="7873"/>
                </a:cubicBezTo>
                <a:cubicBezTo>
                  <a:pt x="7372" y="7806"/>
                  <a:pt x="7172" y="7239"/>
                  <a:pt x="7573" y="6538"/>
                </a:cubicBezTo>
                <a:cubicBezTo>
                  <a:pt x="7639" y="6438"/>
                  <a:pt x="7806" y="6338"/>
                  <a:pt x="7940" y="6305"/>
                </a:cubicBezTo>
                <a:cubicBezTo>
                  <a:pt x="7983" y="6295"/>
                  <a:pt x="8025" y="6290"/>
                  <a:pt x="8066" y="6290"/>
                </a:cubicBezTo>
                <a:cubicBezTo>
                  <a:pt x="8432" y="6290"/>
                  <a:pt x="8693" y="6669"/>
                  <a:pt x="8874" y="6939"/>
                </a:cubicBezTo>
                <a:cubicBezTo>
                  <a:pt x="9174" y="7439"/>
                  <a:pt x="8940" y="7773"/>
                  <a:pt x="9441" y="8240"/>
                </a:cubicBezTo>
                <a:cubicBezTo>
                  <a:pt x="9641" y="8406"/>
                  <a:pt x="9808" y="8573"/>
                  <a:pt x="9974" y="8740"/>
                </a:cubicBezTo>
                <a:cubicBezTo>
                  <a:pt x="10008" y="8707"/>
                  <a:pt x="10041" y="8640"/>
                  <a:pt x="10108" y="8607"/>
                </a:cubicBezTo>
                <a:cubicBezTo>
                  <a:pt x="10875" y="7906"/>
                  <a:pt x="10508" y="6739"/>
                  <a:pt x="10908" y="5905"/>
                </a:cubicBezTo>
                <a:cubicBezTo>
                  <a:pt x="10942" y="5838"/>
                  <a:pt x="11017" y="5805"/>
                  <a:pt x="11092" y="5805"/>
                </a:cubicBezTo>
                <a:cubicBezTo>
                  <a:pt x="11167" y="5805"/>
                  <a:pt x="11242" y="5838"/>
                  <a:pt x="11275" y="5905"/>
                </a:cubicBezTo>
                <a:cubicBezTo>
                  <a:pt x="11459" y="6220"/>
                  <a:pt x="11560" y="6639"/>
                  <a:pt x="11873" y="6639"/>
                </a:cubicBezTo>
                <a:cubicBezTo>
                  <a:pt x="11957" y="6639"/>
                  <a:pt x="12056" y="6609"/>
                  <a:pt x="12176" y="6538"/>
                </a:cubicBezTo>
                <a:cubicBezTo>
                  <a:pt x="12254" y="6499"/>
                  <a:pt x="12412" y="6483"/>
                  <a:pt x="12557" y="6483"/>
                </a:cubicBezTo>
                <a:cubicBezTo>
                  <a:pt x="12659" y="6483"/>
                  <a:pt x="12754" y="6491"/>
                  <a:pt x="12810" y="6505"/>
                </a:cubicBezTo>
                <a:cubicBezTo>
                  <a:pt x="13143" y="6638"/>
                  <a:pt x="13377" y="6805"/>
                  <a:pt x="13610" y="7072"/>
                </a:cubicBezTo>
                <a:cubicBezTo>
                  <a:pt x="13798" y="7297"/>
                  <a:pt x="13964" y="7522"/>
                  <a:pt x="14050" y="7522"/>
                </a:cubicBezTo>
                <a:cubicBezTo>
                  <a:pt x="14117" y="7522"/>
                  <a:pt x="14136" y="7385"/>
                  <a:pt x="14077" y="7005"/>
                </a:cubicBezTo>
                <a:cubicBezTo>
                  <a:pt x="14011" y="6572"/>
                  <a:pt x="13877" y="5938"/>
                  <a:pt x="14311" y="5638"/>
                </a:cubicBezTo>
                <a:cubicBezTo>
                  <a:pt x="14446" y="5527"/>
                  <a:pt x="14585" y="5485"/>
                  <a:pt x="14726" y="5485"/>
                </a:cubicBezTo>
                <a:cubicBezTo>
                  <a:pt x="14967" y="5485"/>
                  <a:pt x="15213" y="5611"/>
                  <a:pt x="15445" y="5738"/>
                </a:cubicBezTo>
                <a:cubicBezTo>
                  <a:pt x="15578" y="5304"/>
                  <a:pt x="15678" y="4770"/>
                  <a:pt x="15111" y="4604"/>
                </a:cubicBezTo>
                <a:cubicBezTo>
                  <a:pt x="14811" y="4504"/>
                  <a:pt x="14544" y="4437"/>
                  <a:pt x="14311" y="4337"/>
                </a:cubicBezTo>
                <a:cubicBezTo>
                  <a:pt x="13977" y="4237"/>
                  <a:pt x="13677" y="4003"/>
                  <a:pt x="13477" y="3736"/>
                </a:cubicBezTo>
                <a:cubicBezTo>
                  <a:pt x="13177" y="3336"/>
                  <a:pt x="12843" y="2936"/>
                  <a:pt x="12710" y="2435"/>
                </a:cubicBezTo>
                <a:cubicBezTo>
                  <a:pt x="12676" y="2435"/>
                  <a:pt x="12610" y="2402"/>
                  <a:pt x="12576" y="2369"/>
                </a:cubicBezTo>
                <a:cubicBezTo>
                  <a:pt x="12309" y="1835"/>
                  <a:pt x="12009" y="1201"/>
                  <a:pt x="11409" y="968"/>
                </a:cubicBezTo>
                <a:cubicBezTo>
                  <a:pt x="10641" y="634"/>
                  <a:pt x="9808" y="501"/>
                  <a:pt x="8974" y="434"/>
                </a:cubicBezTo>
                <a:cubicBezTo>
                  <a:pt x="7906" y="367"/>
                  <a:pt x="6772" y="301"/>
                  <a:pt x="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3"/>
          <p:cNvSpPr/>
          <p:nvPr/>
        </p:nvSpPr>
        <p:spPr>
          <a:xfrm>
            <a:off x="2830743" y="3110678"/>
            <a:ext cx="395750" cy="243595"/>
          </a:xfrm>
          <a:custGeom>
            <a:avLst/>
            <a:gdLst/>
            <a:ahLst/>
            <a:cxnLst/>
            <a:rect l="l" t="t" r="r" b="b"/>
            <a:pathLst>
              <a:path w="20917" h="12875" extrusionOk="0">
                <a:moveTo>
                  <a:pt x="6273" y="1101"/>
                </a:moveTo>
                <a:lnTo>
                  <a:pt x="6273" y="1101"/>
                </a:lnTo>
                <a:cubicBezTo>
                  <a:pt x="6273" y="1102"/>
                  <a:pt x="6274" y="1102"/>
                  <a:pt x="6274" y="1102"/>
                </a:cubicBezTo>
                <a:lnTo>
                  <a:pt x="6274" y="1102"/>
                </a:lnTo>
                <a:cubicBezTo>
                  <a:pt x="6274" y="1102"/>
                  <a:pt x="6274" y="1102"/>
                  <a:pt x="6273" y="1101"/>
                </a:cubicBezTo>
                <a:close/>
                <a:moveTo>
                  <a:pt x="8608" y="1"/>
                </a:moveTo>
                <a:cubicBezTo>
                  <a:pt x="8541" y="234"/>
                  <a:pt x="8408" y="468"/>
                  <a:pt x="8241" y="668"/>
                </a:cubicBezTo>
                <a:cubicBezTo>
                  <a:pt x="7878" y="1138"/>
                  <a:pt x="7474" y="1539"/>
                  <a:pt x="7037" y="1539"/>
                </a:cubicBezTo>
                <a:cubicBezTo>
                  <a:pt x="6792" y="1539"/>
                  <a:pt x="6537" y="1413"/>
                  <a:pt x="6274" y="1102"/>
                </a:cubicBezTo>
                <a:lnTo>
                  <a:pt x="6274" y="1102"/>
                </a:lnTo>
                <a:cubicBezTo>
                  <a:pt x="6286" y="1162"/>
                  <a:pt x="2901" y="2870"/>
                  <a:pt x="2504" y="3003"/>
                </a:cubicBezTo>
                <a:cubicBezTo>
                  <a:pt x="1908" y="3181"/>
                  <a:pt x="1259" y="3413"/>
                  <a:pt x="628" y="3413"/>
                </a:cubicBezTo>
                <a:cubicBezTo>
                  <a:pt x="552" y="3413"/>
                  <a:pt x="477" y="3410"/>
                  <a:pt x="402" y="3403"/>
                </a:cubicBezTo>
                <a:cubicBezTo>
                  <a:pt x="314" y="3395"/>
                  <a:pt x="243" y="3389"/>
                  <a:pt x="188" y="3389"/>
                </a:cubicBezTo>
                <a:cubicBezTo>
                  <a:pt x="15" y="3389"/>
                  <a:pt x="1" y="3450"/>
                  <a:pt x="102" y="3703"/>
                </a:cubicBezTo>
                <a:cubicBezTo>
                  <a:pt x="202" y="4003"/>
                  <a:pt x="135" y="4404"/>
                  <a:pt x="269" y="4737"/>
                </a:cubicBezTo>
                <a:cubicBezTo>
                  <a:pt x="302" y="4804"/>
                  <a:pt x="269" y="4871"/>
                  <a:pt x="235" y="4937"/>
                </a:cubicBezTo>
                <a:cubicBezTo>
                  <a:pt x="536" y="5204"/>
                  <a:pt x="536" y="5705"/>
                  <a:pt x="636" y="6105"/>
                </a:cubicBezTo>
                <a:cubicBezTo>
                  <a:pt x="803" y="7072"/>
                  <a:pt x="803" y="7940"/>
                  <a:pt x="1703" y="8507"/>
                </a:cubicBezTo>
                <a:cubicBezTo>
                  <a:pt x="2737" y="9140"/>
                  <a:pt x="3338" y="10408"/>
                  <a:pt x="3638" y="11575"/>
                </a:cubicBezTo>
                <a:cubicBezTo>
                  <a:pt x="3905" y="11776"/>
                  <a:pt x="4138" y="12009"/>
                  <a:pt x="4338" y="12276"/>
                </a:cubicBezTo>
                <a:cubicBezTo>
                  <a:pt x="4692" y="12683"/>
                  <a:pt x="5103" y="12874"/>
                  <a:pt x="5525" y="12874"/>
                </a:cubicBezTo>
                <a:cubicBezTo>
                  <a:pt x="5898" y="12874"/>
                  <a:pt x="6280" y="12725"/>
                  <a:pt x="6640" y="12443"/>
                </a:cubicBezTo>
                <a:cubicBezTo>
                  <a:pt x="7174" y="12076"/>
                  <a:pt x="7341" y="11776"/>
                  <a:pt x="7641" y="11209"/>
                </a:cubicBezTo>
                <a:cubicBezTo>
                  <a:pt x="7741" y="11075"/>
                  <a:pt x="7808" y="10908"/>
                  <a:pt x="7974" y="10842"/>
                </a:cubicBezTo>
                <a:cubicBezTo>
                  <a:pt x="8061" y="10813"/>
                  <a:pt x="8150" y="10800"/>
                  <a:pt x="8240" y="10800"/>
                </a:cubicBezTo>
                <a:cubicBezTo>
                  <a:pt x="8772" y="10800"/>
                  <a:pt x="9343" y="11252"/>
                  <a:pt x="9742" y="11509"/>
                </a:cubicBezTo>
                <a:cubicBezTo>
                  <a:pt x="10209" y="11809"/>
                  <a:pt x="10710" y="12042"/>
                  <a:pt x="11243" y="12209"/>
                </a:cubicBezTo>
                <a:cubicBezTo>
                  <a:pt x="11461" y="12278"/>
                  <a:pt x="11655" y="12300"/>
                  <a:pt x="11840" y="12300"/>
                </a:cubicBezTo>
                <a:cubicBezTo>
                  <a:pt x="12151" y="12300"/>
                  <a:pt x="12438" y="12239"/>
                  <a:pt x="12770" y="12239"/>
                </a:cubicBezTo>
                <a:cubicBezTo>
                  <a:pt x="12816" y="12239"/>
                  <a:pt x="12863" y="12240"/>
                  <a:pt x="12911" y="12243"/>
                </a:cubicBezTo>
                <a:cubicBezTo>
                  <a:pt x="13245" y="12276"/>
                  <a:pt x="13912" y="12343"/>
                  <a:pt x="14312" y="12610"/>
                </a:cubicBezTo>
                <a:cubicBezTo>
                  <a:pt x="14446" y="12109"/>
                  <a:pt x="14746" y="11676"/>
                  <a:pt x="15213" y="11509"/>
                </a:cubicBezTo>
                <a:cubicBezTo>
                  <a:pt x="15257" y="11498"/>
                  <a:pt x="15302" y="11494"/>
                  <a:pt x="15346" y="11494"/>
                </a:cubicBezTo>
                <a:cubicBezTo>
                  <a:pt x="15435" y="11494"/>
                  <a:pt x="15524" y="11509"/>
                  <a:pt x="15613" y="11509"/>
                </a:cubicBezTo>
                <a:cubicBezTo>
                  <a:pt x="15642" y="11512"/>
                  <a:pt x="15669" y="11513"/>
                  <a:pt x="15695" y="11513"/>
                </a:cubicBezTo>
                <a:cubicBezTo>
                  <a:pt x="15971" y="11513"/>
                  <a:pt x="16103" y="11358"/>
                  <a:pt x="16347" y="11175"/>
                </a:cubicBezTo>
                <a:cubicBezTo>
                  <a:pt x="16547" y="11042"/>
                  <a:pt x="16781" y="10808"/>
                  <a:pt x="17047" y="10775"/>
                </a:cubicBezTo>
                <a:cubicBezTo>
                  <a:pt x="17155" y="10764"/>
                  <a:pt x="17343" y="10746"/>
                  <a:pt x="17551" y="10746"/>
                </a:cubicBezTo>
                <a:cubicBezTo>
                  <a:pt x="17987" y="10746"/>
                  <a:pt x="18514" y="10824"/>
                  <a:pt x="18582" y="11209"/>
                </a:cubicBezTo>
                <a:cubicBezTo>
                  <a:pt x="18618" y="11452"/>
                  <a:pt x="18695" y="11544"/>
                  <a:pt x="18792" y="11544"/>
                </a:cubicBezTo>
                <a:cubicBezTo>
                  <a:pt x="19052" y="11544"/>
                  <a:pt x="19452" y="10870"/>
                  <a:pt x="19549" y="10675"/>
                </a:cubicBezTo>
                <a:cubicBezTo>
                  <a:pt x="19649" y="10475"/>
                  <a:pt x="19749" y="10174"/>
                  <a:pt x="19916" y="10008"/>
                </a:cubicBezTo>
                <a:cubicBezTo>
                  <a:pt x="20283" y="9641"/>
                  <a:pt x="20750" y="9407"/>
                  <a:pt x="20750" y="8840"/>
                </a:cubicBezTo>
                <a:cubicBezTo>
                  <a:pt x="20750" y="8240"/>
                  <a:pt x="20917" y="8006"/>
                  <a:pt x="20116" y="7906"/>
                </a:cubicBezTo>
                <a:cubicBezTo>
                  <a:pt x="19683" y="7839"/>
                  <a:pt x="19382" y="7639"/>
                  <a:pt x="19082" y="7339"/>
                </a:cubicBezTo>
                <a:cubicBezTo>
                  <a:pt x="18815" y="7106"/>
                  <a:pt x="18315" y="6672"/>
                  <a:pt x="17915" y="6639"/>
                </a:cubicBezTo>
                <a:cubicBezTo>
                  <a:pt x="17715" y="6605"/>
                  <a:pt x="17448" y="6639"/>
                  <a:pt x="17214" y="6572"/>
                </a:cubicBezTo>
                <a:cubicBezTo>
                  <a:pt x="17014" y="6539"/>
                  <a:pt x="16947" y="6472"/>
                  <a:pt x="16814" y="6338"/>
                </a:cubicBezTo>
                <a:cubicBezTo>
                  <a:pt x="16747" y="6205"/>
                  <a:pt x="16714" y="6005"/>
                  <a:pt x="16681" y="5871"/>
                </a:cubicBezTo>
                <a:cubicBezTo>
                  <a:pt x="16580" y="5238"/>
                  <a:pt x="16113" y="4971"/>
                  <a:pt x="15513" y="4904"/>
                </a:cubicBezTo>
                <a:cubicBezTo>
                  <a:pt x="15113" y="4871"/>
                  <a:pt x="14646" y="4837"/>
                  <a:pt x="14279" y="4637"/>
                </a:cubicBezTo>
                <a:cubicBezTo>
                  <a:pt x="14220" y="5049"/>
                  <a:pt x="14057" y="5461"/>
                  <a:pt x="13677" y="5461"/>
                </a:cubicBezTo>
                <a:cubicBezTo>
                  <a:pt x="13626" y="5461"/>
                  <a:pt x="13571" y="5453"/>
                  <a:pt x="13512" y="5438"/>
                </a:cubicBezTo>
                <a:cubicBezTo>
                  <a:pt x="13178" y="5371"/>
                  <a:pt x="12945" y="5004"/>
                  <a:pt x="12744" y="4737"/>
                </a:cubicBezTo>
                <a:cubicBezTo>
                  <a:pt x="12478" y="4337"/>
                  <a:pt x="12111" y="4170"/>
                  <a:pt x="11944" y="3737"/>
                </a:cubicBezTo>
                <a:cubicBezTo>
                  <a:pt x="11710" y="3136"/>
                  <a:pt x="12311" y="2536"/>
                  <a:pt x="11443" y="2135"/>
                </a:cubicBezTo>
                <a:cubicBezTo>
                  <a:pt x="10910" y="1902"/>
                  <a:pt x="10243" y="1835"/>
                  <a:pt x="9742" y="1502"/>
                </a:cubicBezTo>
                <a:cubicBezTo>
                  <a:pt x="9108" y="1101"/>
                  <a:pt x="8742" y="634"/>
                  <a:pt x="86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3"/>
          <p:cNvSpPr/>
          <p:nvPr/>
        </p:nvSpPr>
        <p:spPr>
          <a:xfrm>
            <a:off x="2959512" y="2865798"/>
            <a:ext cx="13282" cy="5071"/>
          </a:xfrm>
          <a:custGeom>
            <a:avLst/>
            <a:gdLst/>
            <a:ahLst/>
            <a:cxnLst/>
            <a:rect l="l" t="t" r="r" b="b"/>
            <a:pathLst>
              <a:path w="702" h="268" extrusionOk="0">
                <a:moveTo>
                  <a:pt x="1" y="1"/>
                </a:moveTo>
                <a:lnTo>
                  <a:pt x="1" y="1"/>
                </a:lnTo>
                <a:cubicBezTo>
                  <a:pt x="168" y="134"/>
                  <a:pt x="468" y="201"/>
                  <a:pt x="701" y="268"/>
                </a:cubicBezTo>
                <a:cubicBezTo>
                  <a:pt x="668" y="234"/>
                  <a:pt x="601" y="201"/>
                  <a:pt x="535" y="168"/>
                </a:cubicBezTo>
                <a:cubicBezTo>
                  <a:pt x="368" y="101"/>
                  <a:pt x="201" y="34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3"/>
          <p:cNvSpPr/>
          <p:nvPr/>
        </p:nvSpPr>
        <p:spPr>
          <a:xfrm>
            <a:off x="2652157" y="2529213"/>
            <a:ext cx="171056" cy="199038"/>
          </a:xfrm>
          <a:custGeom>
            <a:avLst/>
            <a:gdLst/>
            <a:ahLst/>
            <a:cxnLst/>
            <a:rect l="l" t="t" r="r" b="b"/>
            <a:pathLst>
              <a:path w="9041" h="10520" extrusionOk="0">
                <a:moveTo>
                  <a:pt x="4693" y="1"/>
                </a:moveTo>
                <a:cubicBezTo>
                  <a:pt x="4246" y="1"/>
                  <a:pt x="3790" y="98"/>
                  <a:pt x="3303" y="378"/>
                </a:cubicBezTo>
                <a:cubicBezTo>
                  <a:pt x="3103" y="479"/>
                  <a:pt x="2803" y="679"/>
                  <a:pt x="2469" y="879"/>
                </a:cubicBezTo>
                <a:cubicBezTo>
                  <a:pt x="2870" y="979"/>
                  <a:pt x="2469" y="1846"/>
                  <a:pt x="2369" y="2080"/>
                </a:cubicBezTo>
                <a:cubicBezTo>
                  <a:pt x="2369" y="2046"/>
                  <a:pt x="2002" y="1446"/>
                  <a:pt x="1902" y="1379"/>
                </a:cubicBezTo>
                <a:cubicBezTo>
                  <a:pt x="1750" y="1278"/>
                  <a:pt x="1620" y="1232"/>
                  <a:pt x="1511" y="1232"/>
                </a:cubicBezTo>
                <a:cubicBezTo>
                  <a:pt x="1261" y="1232"/>
                  <a:pt x="1125" y="1474"/>
                  <a:pt x="1102" y="1846"/>
                </a:cubicBezTo>
                <a:cubicBezTo>
                  <a:pt x="1102" y="2046"/>
                  <a:pt x="1135" y="2246"/>
                  <a:pt x="1168" y="2447"/>
                </a:cubicBezTo>
                <a:cubicBezTo>
                  <a:pt x="1268" y="3114"/>
                  <a:pt x="1102" y="3647"/>
                  <a:pt x="768" y="4281"/>
                </a:cubicBezTo>
                <a:cubicBezTo>
                  <a:pt x="535" y="4648"/>
                  <a:pt x="368" y="4915"/>
                  <a:pt x="401" y="5382"/>
                </a:cubicBezTo>
                <a:cubicBezTo>
                  <a:pt x="435" y="5849"/>
                  <a:pt x="601" y="5982"/>
                  <a:pt x="301" y="6416"/>
                </a:cubicBezTo>
                <a:cubicBezTo>
                  <a:pt x="234" y="6516"/>
                  <a:pt x="101" y="6683"/>
                  <a:pt x="68" y="6816"/>
                </a:cubicBezTo>
                <a:cubicBezTo>
                  <a:pt x="1" y="6950"/>
                  <a:pt x="1" y="7117"/>
                  <a:pt x="134" y="7217"/>
                </a:cubicBezTo>
                <a:cubicBezTo>
                  <a:pt x="568" y="7450"/>
                  <a:pt x="1002" y="7417"/>
                  <a:pt x="1235" y="8051"/>
                </a:cubicBezTo>
                <a:cubicBezTo>
                  <a:pt x="1435" y="8551"/>
                  <a:pt x="1135" y="8885"/>
                  <a:pt x="1002" y="9352"/>
                </a:cubicBezTo>
                <a:cubicBezTo>
                  <a:pt x="968" y="9385"/>
                  <a:pt x="968" y="9418"/>
                  <a:pt x="968" y="9485"/>
                </a:cubicBezTo>
                <a:cubicBezTo>
                  <a:pt x="2069" y="10052"/>
                  <a:pt x="3303" y="10486"/>
                  <a:pt x="4504" y="10519"/>
                </a:cubicBezTo>
                <a:cubicBezTo>
                  <a:pt x="4504" y="10486"/>
                  <a:pt x="4504" y="10486"/>
                  <a:pt x="4471" y="10452"/>
                </a:cubicBezTo>
                <a:cubicBezTo>
                  <a:pt x="4237" y="9785"/>
                  <a:pt x="4904" y="9018"/>
                  <a:pt x="4838" y="8317"/>
                </a:cubicBezTo>
                <a:cubicBezTo>
                  <a:pt x="4738" y="7283"/>
                  <a:pt x="5471" y="7150"/>
                  <a:pt x="6072" y="6750"/>
                </a:cubicBezTo>
                <a:cubicBezTo>
                  <a:pt x="6405" y="6550"/>
                  <a:pt x="6539" y="6116"/>
                  <a:pt x="6639" y="5782"/>
                </a:cubicBezTo>
                <a:cubicBezTo>
                  <a:pt x="7039" y="4515"/>
                  <a:pt x="8207" y="5382"/>
                  <a:pt x="8707" y="4415"/>
                </a:cubicBezTo>
                <a:cubicBezTo>
                  <a:pt x="9041" y="3814"/>
                  <a:pt x="8740" y="3047"/>
                  <a:pt x="8173" y="2780"/>
                </a:cubicBezTo>
                <a:cubicBezTo>
                  <a:pt x="8073" y="2747"/>
                  <a:pt x="7940" y="2747"/>
                  <a:pt x="7840" y="2747"/>
                </a:cubicBezTo>
                <a:cubicBezTo>
                  <a:pt x="7239" y="2680"/>
                  <a:pt x="7339" y="2113"/>
                  <a:pt x="7440" y="1679"/>
                </a:cubicBezTo>
                <a:cubicBezTo>
                  <a:pt x="7473" y="1346"/>
                  <a:pt x="7406" y="1112"/>
                  <a:pt x="7273" y="845"/>
                </a:cubicBezTo>
                <a:cubicBezTo>
                  <a:pt x="7173" y="712"/>
                  <a:pt x="7139" y="579"/>
                  <a:pt x="7173" y="479"/>
                </a:cubicBezTo>
                <a:cubicBezTo>
                  <a:pt x="7139" y="479"/>
                  <a:pt x="7106" y="479"/>
                  <a:pt x="7073" y="445"/>
                </a:cubicBezTo>
                <a:cubicBezTo>
                  <a:pt x="6225" y="297"/>
                  <a:pt x="5472" y="1"/>
                  <a:pt x="46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3"/>
          <p:cNvSpPr/>
          <p:nvPr/>
        </p:nvSpPr>
        <p:spPr>
          <a:xfrm>
            <a:off x="2688143" y="2480570"/>
            <a:ext cx="120558" cy="60222"/>
          </a:xfrm>
          <a:custGeom>
            <a:avLst/>
            <a:gdLst/>
            <a:ahLst/>
            <a:cxnLst/>
            <a:rect l="l" t="t" r="r" b="b"/>
            <a:pathLst>
              <a:path w="6372" h="3183" extrusionOk="0">
                <a:moveTo>
                  <a:pt x="5719" y="0"/>
                </a:moveTo>
                <a:cubicBezTo>
                  <a:pt x="5672" y="0"/>
                  <a:pt x="5623" y="5"/>
                  <a:pt x="5571" y="14"/>
                </a:cubicBezTo>
                <a:cubicBezTo>
                  <a:pt x="5237" y="114"/>
                  <a:pt x="4937" y="414"/>
                  <a:pt x="4637" y="614"/>
                </a:cubicBezTo>
                <a:cubicBezTo>
                  <a:pt x="3870" y="1048"/>
                  <a:pt x="3169" y="1415"/>
                  <a:pt x="2269" y="1448"/>
                </a:cubicBezTo>
                <a:cubicBezTo>
                  <a:pt x="1635" y="1515"/>
                  <a:pt x="601" y="1415"/>
                  <a:pt x="200" y="2116"/>
                </a:cubicBezTo>
                <a:cubicBezTo>
                  <a:pt x="100" y="2282"/>
                  <a:pt x="0" y="2849"/>
                  <a:pt x="134" y="3183"/>
                </a:cubicBezTo>
                <a:cubicBezTo>
                  <a:pt x="601" y="3016"/>
                  <a:pt x="1168" y="2616"/>
                  <a:pt x="1201" y="2583"/>
                </a:cubicBezTo>
                <a:cubicBezTo>
                  <a:pt x="1601" y="2382"/>
                  <a:pt x="2002" y="2249"/>
                  <a:pt x="2435" y="2149"/>
                </a:cubicBezTo>
                <a:cubicBezTo>
                  <a:pt x="2590" y="2115"/>
                  <a:pt x="2740" y="2100"/>
                  <a:pt x="2888" y="2100"/>
                </a:cubicBezTo>
                <a:cubicBezTo>
                  <a:pt x="3602" y="2100"/>
                  <a:pt x="4252" y="2444"/>
                  <a:pt x="4970" y="2583"/>
                </a:cubicBezTo>
                <a:cubicBezTo>
                  <a:pt x="5137" y="2616"/>
                  <a:pt x="5304" y="2616"/>
                  <a:pt x="5471" y="2649"/>
                </a:cubicBezTo>
                <a:cubicBezTo>
                  <a:pt x="5638" y="2482"/>
                  <a:pt x="5871" y="2316"/>
                  <a:pt x="6038" y="2116"/>
                </a:cubicBezTo>
                <a:cubicBezTo>
                  <a:pt x="6305" y="1749"/>
                  <a:pt x="6371" y="1315"/>
                  <a:pt x="6371" y="915"/>
                </a:cubicBezTo>
                <a:cubicBezTo>
                  <a:pt x="6371" y="430"/>
                  <a:pt x="6179" y="0"/>
                  <a:pt x="5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3"/>
          <p:cNvSpPr/>
          <p:nvPr/>
        </p:nvSpPr>
        <p:spPr>
          <a:xfrm>
            <a:off x="2451473" y="2716861"/>
            <a:ext cx="551613" cy="728647"/>
          </a:xfrm>
          <a:custGeom>
            <a:avLst/>
            <a:gdLst/>
            <a:ahLst/>
            <a:cxnLst/>
            <a:rect l="l" t="t" r="r" b="b"/>
            <a:pathLst>
              <a:path w="29155" h="38512" extrusionOk="0">
                <a:moveTo>
                  <a:pt x="11542" y="1"/>
                </a:moveTo>
                <a:cubicBezTo>
                  <a:pt x="11542" y="534"/>
                  <a:pt x="11675" y="1201"/>
                  <a:pt x="11709" y="1635"/>
                </a:cubicBezTo>
                <a:cubicBezTo>
                  <a:pt x="11809" y="2202"/>
                  <a:pt x="12009" y="2769"/>
                  <a:pt x="11909" y="3370"/>
                </a:cubicBezTo>
                <a:cubicBezTo>
                  <a:pt x="11809" y="3837"/>
                  <a:pt x="11542" y="4237"/>
                  <a:pt x="11308" y="4637"/>
                </a:cubicBezTo>
                <a:cubicBezTo>
                  <a:pt x="11175" y="4904"/>
                  <a:pt x="11108" y="5238"/>
                  <a:pt x="11042" y="5538"/>
                </a:cubicBezTo>
                <a:cubicBezTo>
                  <a:pt x="10708" y="6472"/>
                  <a:pt x="10208" y="6138"/>
                  <a:pt x="9707" y="6672"/>
                </a:cubicBezTo>
                <a:cubicBezTo>
                  <a:pt x="9598" y="6759"/>
                  <a:pt x="9246" y="7261"/>
                  <a:pt x="9007" y="7261"/>
                </a:cubicBezTo>
                <a:cubicBezTo>
                  <a:pt x="8880" y="7261"/>
                  <a:pt x="8785" y="7121"/>
                  <a:pt x="8773" y="6705"/>
                </a:cubicBezTo>
                <a:cubicBezTo>
                  <a:pt x="8740" y="6439"/>
                  <a:pt x="8840" y="6172"/>
                  <a:pt x="8773" y="5905"/>
                </a:cubicBezTo>
                <a:cubicBezTo>
                  <a:pt x="8673" y="5538"/>
                  <a:pt x="8540" y="5238"/>
                  <a:pt x="8139" y="5204"/>
                </a:cubicBezTo>
                <a:cubicBezTo>
                  <a:pt x="8092" y="5202"/>
                  <a:pt x="8040" y="5200"/>
                  <a:pt x="7986" y="5200"/>
                </a:cubicBezTo>
                <a:cubicBezTo>
                  <a:pt x="7350" y="5200"/>
                  <a:pt x="6281" y="5388"/>
                  <a:pt x="6005" y="5972"/>
                </a:cubicBezTo>
                <a:cubicBezTo>
                  <a:pt x="5938" y="5972"/>
                  <a:pt x="5838" y="6005"/>
                  <a:pt x="5804" y="6138"/>
                </a:cubicBezTo>
                <a:cubicBezTo>
                  <a:pt x="5771" y="6238"/>
                  <a:pt x="5738" y="6338"/>
                  <a:pt x="5704" y="6439"/>
                </a:cubicBezTo>
                <a:cubicBezTo>
                  <a:pt x="5871" y="7006"/>
                  <a:pt x="6271" y="7539"/>
                  <a:pt x="6071" y="8240"/>
                </a:cubicBezTo>
                <a:cubicBezTo>
                  <a:pt x="5905" y="8840"/>
                  <a:pt x="5638" y="9374"/>
                  <a:pt x="5171" y="9774"/>
                </a:cubicBezTo>
                <a:cubicBezTo>
                  <a:pt x="4537" y="10308"/>
                  <a:pt x="4904" y="10808"/>
                  <a:pt x="4670" y="11442"/>
                </a:cubicBezTo>
                <a:cubicBezTo>
                  <a:pt x="4437" y="12109"/>
                  <a:pt x="4070" y="12576"/>
                  <a:pt x="3936" y="13277"/>
                </a:cubicBezTo>
                <a:cubicBezTo>
                  <a:pt x="3836" y="13744"/>
                  <a:pt x="3736" y="14044"/>
                  <a:pt x="3269" y="14211"/>
                </a:cubicBezTo>
                <a:cubicBezTo>
                  <a:pt x="3250" y="14217"/>
                  <a:pt x="3230" y="14220"/>
                  <a:pt x="3209" y="14220"/>
                </a:cubicBezTo>
                <a:cubicBezTo>
                  <a:pt x="3120" y="14220"/>
                  <a:pt x="3017" y="14171"/>
                  <a:pt x="2936" y="14144"/>
                </a:cubicBezTo>
                <a:cubicBezTo>
                  <a:pt x="2786" y="14061"/>
                  <a:pt x="2644" y="14023"/>
                  <a:pt x="2514" y="14023"/>
                </a:cubicBezTo>
                <a:cubicBezTo>
                  <a:pt x="2125" y="14023"/>
                  <a:pt x="1843" y="14361"/>
                  <a:pt x="1768" y="14811"/>
                </a:cubicBezTo>
                <a:cubicBezTo>
                  <a:pt x="1635" y="15378"/>
                  <a:pt x="1735" y="16012"/>
                  <a:pt x="1568" y="16579"/>
                </a:cubicBezTo>
                <a:cubicBezTo>
                  <a:pt x="1335" y="17313"/>
                  <a:pt x="1001" y="17947"/>
                  <a:pt x="534" y="18547"/>
                </a:cubicBezTo>
                <a:cubicBezTo>
                  <a:pt x="501" y="18614"/>
                  <a:pt x="434" y="18647"/>
                  <a:pt x="401" y="18714"/>
                </a:cubicBezTo>
                <a:cubicBezTo>
                  <a:pt x="434" y="19548"/>
                  <a:pt x="701" y="20649"/>
                  <a:pt x="301" y="21416"/>
                </a:cubicBezTo>
                <a:cubicBezTo>
                  <a:pt x="301" y="21449"/>
                  <a:pt x="301" y="21483"/>
                  <a:pt x="301" y="21516"/>
                </a:cubicBezTo>
                <a:cubicBezTo>
                  <a:pt x="267" y="21649"/>
                  <a:pt x="234" y="21816"/>
                  <a:pt x="234" y="21950"/>
                </a:cubicBezTo>
                <a:cubicBezTo>
                  <a:pt x="200" y="22016"/>
                  <a:pt x="167" y="22050"/>
                  <a:pt x="134" y="22083"/>
                </a:cubicBezTo>
                <a:cubicBezTo>
                  <a:pt x="34" y="22583"/>
                  <a:pt x="0" y="23084"/>
                  <a:pt x="67" y="23551"/>
                </a:cubicBezTo>
                <a:cubicBezTo>
                  <a:pt x="134" y="24151"/>
                  <a:pt x="667" y="24251"/>
                  <a:pt x="768" y="24752"/>
                </a:cubicBezTo>
                <a:cubicBezTo>
                  <a:pt x="834" y="25119"/>
                  <a:pt x="634" y="25586"/>
                  <a:pt x="301" y="25752"/>
                </a:cubicBezTo>
                <a:cubicBezTo>
                  <a:pt x="701" y="26053"/>
                  <a:pt x="801" y="26920"/>
                  <a:pt x="1268" y="27087"/>
                </a:cubicBezTo>
                <a:cubicBezTo>
                  <a:pt x="1735" y="27320"/>
                  <a:pt x="2035" y="27520"/>
                  <a:pt x="2435" y="27821"/>
                </a:cubicBezTo>
                <a:cubicBezTo>
                  <a:pt x="3069" y="28354"/>
                  <a:pt x="3936" y="28521"/>
                  <a:pt x="4737" y="28621"/>
                </a:cubicBezTo>
                <a:cubicBezTo>
                  <a:pt x="5204" y="28654"/>
                  <a:pt x="5504" y="29355"/>
                  <a:pt x="5271" y="29755"/>
                </a:cubicBezTo>
                <a:cubicBezTo>
                  <a:pt x="5071" y="30055"/>
                  <a:pt x="4837" y="30089"/>
                  <a:pt x="4604" y="30289"/>
                </a:cubicBezTo>
                <a:cubicBezTo>
                  <a:pt x="4003" y="30723"/>
                  <a:pt x="3636" y="31356"/>
                  <a:pt x="3269" y="31990"/>
                </a:cubicBezTo>
                <a:cubicBezTo>
                  <a:pt x="2802" y="32724"/>
                  <a:pt x="2302" y="33591"/>
                  <a:pt x="2269" y="34459"/>
                </a:cubicBezTo>
                <a:cubicBezTo>
                  <a:pt x="2235" y="34826"/>
                  <a:pt x="2302" y="35326"/>
                  <a:pt x="2135" y="35659"/>
                </a:cubicBezTo>
                <a:cubicBezTo>
                  <a:pt x="2135" y="35693"/>
                  <a:pt x="2135" y="35693"/>
                  <a:pt x="2135" y="35693"/>
                </a:cubicBezTo>
                <a:cubicBezTo>
                  <a:pt x="3636" y="36060"/>
                  <a:pt x="5304" y="35893"/>
                  <a:pt x="6805" y="36293"/>
                </a:cubicBezTo>
                <a:cubicBezTo>
                  <a:pt x="7806" y="36593"/>
                  <a:pt x="8340" y="37027"/>
                  <a:pt x="8807" y="37828"/>
                </a:cubicBezTo>
                <a:cubicBezTo>
                  <a:pt x="8840" y="37794"/>
                  <a:pt x="8840" y="37794"/>
                  <a:pt x="8873" y="37794"/>
                </a:cubicBezTo>
                <a:cubicBezTo>
                  <a:pt x="9097" y="37223"/>
                  <a:pt x="9450" y="36392"/>
                  <a:pt x="9947" y="36392"/>
                </a:cubicBezTo>
                <a:cubicBezTo>
                  <a:pt x="10117" y="36392"/>
                  <a:pt x="10304" y="36489"/>
                  <a:pt x="10508" y="36727"/>
                </a:cubicBezTo>
                <a:cubicBezTo>
                  <a:pt x="10941" y="37194"/>
                  <a:pt x="10975" y="37761"/>
                  <a:pt x="11308" y="38261"/>
                </a:cubicBezTo>
                <a:cubicBezTo>
                  <a:pt x="11326" y="38293"/>
                  <a:pt x="11346" y="38307"/>
                  <a:pt x="11368" y="38307"/>
                </a:cubicBezTo>
                <a:cubicBezTo>
                  <a:pt x="11556" y="38307"/>
                  <a:pt x="11886" y="37283"/>
                  <a:pt x="11976" y="37194"/>
                </a:cubicBezTo>
                <a:cubicBezTo>
                  <a:pt x="12172" y="37029"/>
                  <a:pt x="12349" y="36959"/>
                  <a:pt x="12511" y="36959"/>
                </a:cubicBezTo>
                <a:cubicBezTo>
                  <a:pt x="12872" y="36959"/>
                  <a:pt x="13157" y="37303"/>
                  <a:pt x="13410" y="37694"/>
                </a:cubicBezTo>
                <a:cubicBezTo>
                  <a:pt x="13687" y="38137"/>
                  <a:pt x="13918" y="38511"/>
                  <a:pt x="14427" y="38511"/>
                </a:cubicBezTo>
                <a:cubicBezTo>
                  <a:pt x="14531" y="38511"/>
                  <a:pt x="14647" y="38496"/>
                  <a:pt x="14778" y="38461"/>
                </a:cubicBezTo>
                <a:cubicBezTo>
                  <a:pt x="15178" y="38328"/>
                  <a:pt x="15578" y="38161"/>
                  <a:pt x="15945" y="37994"/>
                </a:cubicBezTo>
                <a:cubicBezTo>
                  <a:pt x="16545" y="37761"/>
                  <a:pt x="17246" y="37394"/>
                  <a:pt x="17880" y="37361"/>
                </a:cubicBezTo>
                <a:cubicBezTo>
                  <a:pt x="18580" y="37361"/>
                  <a:pt x="19047" y="37561"/>
                  <a:pt x="19614" y="37894"/>
                </a:cubicBezTo>
                <a:cubicBezTo>
                  <a:pt x="19725" y="37950"/>
                  <a:pt x="19821" y="37974"/>
                  <a:pt x="19905" y="37974"/>
                </a:cubicBezTo>
                <a:cubicBezTo>
                  <a:pt x="20588" y="37974"/>
                  <a:pt x="20485" y="36357"/>
                  <a:pt x="20515" y="36060"/>
                </a:cubicBezTo>
                <a:cubicBezTo>
                  <a:pt x="20548" y="35659"/>
                  <a:pt x="20715" y="35259"/>
                  <a:pt x="21082" y="35059"/>
                </a:cubicBezTo>
                <a:cubicBezTo>
                  <a:pt x="21416" y="34892"/>
                  <a:pt x="21716" y="34659"/>
                  <a:pt x="22083" y="34525"/>
                </a:cubicBezTo>
                <a:cubicBezTo>
                  <a:pt x="22250" y="34459"/>
                  <a:pt x="22550" y="34492"/>
                  <a:pt x="22717" y="34359"/>
                </a:cubicBezTo>
                <a:cubicBezTo>
                  <a:pt x="23350" y="33892"/>
                  <a:pt x="23417" y="33258"/>
                  <a:pt x="23284" y="32624"/>
                </a:cubicBezTo>
                <a:cubicBezTo>
                  <a:pt x="23217" y="32557"/>
                  <a:pt x="23184" y="32524"/>
                  <a:pt x="23117" y="32491"/>
                </a:cubicBezTo>
                <a:cubicBezTo>
                  <a:pt x="22950" y="32390"/>
                  <a:pt x="23017" y="32157"/>
                  <a:pt x="23150" y="32124"/>
                </a:cubicBezTo>
                <a:cubicBezTo>
                  <a:pt x="23017" y="31723"/>
                  <a:pt x="22850" y="31356"/>
                  <a:pt x="22683" y="31023"/>
                </a:cubicBezTo>
                <a:cubicBezTo>
                  <a:pt x="22316" y="30222"/>
                  <a:pt x="21783" y="29889"/>
                  <a:pt x="21082" y="29388"/>
                </a:cubicBezTo>
                <a:cubicBezTo>
                  <a:pt x="20648" y="29088"/>
                  <a:pt x="20515" y="28421"/>
                  <a:pt x="20448" y="27954"/>
                </a:cubicBezTo>
                <a:cubicBezTo>
                  <a:pt x="20382" y="27520"/>
                  <a:pt x="20348" y="26420"/>
                  <a:pt x="19981" y="26053"/>
                </a:cubicBezTo>
                <a:cubicBezTo>
                  <a:pt x="19948" y="26053"/>
                  <a:pt x="19915" y="26019"/>
                  <a:pt x="19881" y="25986"/>
                </a:cubicBezTo>
                <a:cubicBezTo>
                  <a:pt x="19848" y="25953"/>
                  <a:pt x="19814" y="25953"/>
                  <a:pt x="19814" y="25919"/>
                </a:cubicBezTo>
                <a:cubicBezTo>
                  <a:pt x="19681" y="25786"/>
                  <a:pt x="19748" y="25652"/>
                  <a:pt x="19881" y="25586"/>
                </a:cubicBezTo>
                <a:cubicBezTo>
                  <a:pt x="19688" y="25102"/>
                  <a:pt x="19277" y="23779"/>
                  <a:pt x="20120" y="23779"/>
                </a:cubicBezTo>
                <a:cubicBezTo>
                  <a:pt x="20150" y="23779"/>
                  <a:pt x="20182" y="23781"/>
                  <a:pt x="20215" y="23784"/>
                </a:cubicBezTo>
                <a:cubicBezTo>
                  <a:pt x="20337" y="23799"/>
                  <a:pt x="20460" y="23806"/>
                  <a:pt x="20584" y="23806"/>
                </a:cubicBezTo>
                <a:cubicBezTo>
                  <a:pt x="21310" y="23806"/>
                  <a:pt x="22066" y="23574"/>
                  <a:pt x="22750" y="23317"/>
                </a:cubicBezTo>
                <a:cubicBezTo>
                  <a:pt x="23617" y="23017"/>
                  <a:pt x="24918" y="22517"/>
                  <a:pt x="25519" y="21750"/>
                </a:cubicBezTo>
                <a:cubicBezTo>
                  <a:pt x="25733" y="21461"/>
                  <a:pt x="25924" y="21362"/>
                  <a:pt x="26104" y="21362"/>
                </a:cubicBezTo>
                <a:cubicBezTo>
                  <a:pt x="26500" y="21362"/>
                  <a:pt x="26836" y="21847"/>
                  <a:pt x="27221" y="21847"/>
                </a:cubicBezTo>
                <a:cubicBezTo>
                  <a:pt x="27367" y="21847"/>
                  <a:pt x="27521" y="21777"/>
                  <a:pt x="27687" y="21583"/>
                </a:cubicBezTo>
                <a:cubicBezTo>
                  <a:pt x="29154" y="19882"/>
                  <a:pt x="28120" y="17913"/>
                  <a:pt x="27453" y="16112"/>
                </a:cubicBezTo>
                <a:cubicBezTo>
                  <a:pt x="27153" y="15245"/>
                  <a:pt x="27420" y="14478"/>
                  <a:pt x="27186" y="13610"/>
                </a:cubicBezTo>
                <a:cubicBezTo>
                  <a:pt x="27053" y="13010"/>
                  <a:pt x="26853" y="12376"/>
                  <a:pt x="27086" y="11776"/>
                </a:cubicBezTo>
                <a:cubicBezTo>
                  <a:pt x="27353" y="11109"/>
                  <a:pt x="28287" y="11342"/>
                  <a:pt x="28287" y="10375"/>
                </a:cubicBezTo>
                <a:cubicBezTo>
                  <a:pt x="28287" y="10008"/>
                  <a:pt x="28354" y="9441"/>
                  <a:pt x="28254" y="9107"/>
                </a:cubicBezTo>
                <a:cubicBezTo>
                  <a:pt x="27954" y="8340"/>
                  <a:pt x="27553" y="8607"/>
                  <a:pt x="27120" y="8473"/>
                </a:cubicBezTo>
                <a:cubicBezTo>
                  <a:pt x="26719" y="8407"/>
                  <a:pt x="26386" y="8273"/>
                  <a:pt x="26286" y="7840"/>
                </a:cubicBezTo>
                <a:cubicBezTo>
                  <a:pt x="26286" y="7773"/>
                  <a:pt x="26286" y="7673"/>
                  <a:pt x="26286" y="7606"/>
                </a:cubicBezTo>
                <a:cubicBezTo>
                  <a:pt x="26086" y="7306"/>
                  <a:pt x="25986" y="6672"/>
                  <a:pt x="25785" y="6338"/>
                </a:cubicBezTo>
                <a:cubicBezTo>
                  <a:pt x="25652" y="6205"/>
                  <a:pt x="25485" y="6072"/>
                  <a:pt x="25318" y="5972"/>
                </a:cubicBezTo>
                <a:cubicBezTo>
                  <a:pt x="25252" y="5938"/>
                  <a:pt x="25218" y="5938"/>
                  <a:pt x="25185" y="5905"/>
                </a:cubicBezTo>
                <a:cubicBezTo>
                  <a:pt x="24518" y="5705"/>
                  <a:pt x="24184" y="5438"/>
                  <a:pt x="23951" y="4804"/>
                </a:cubicBezTo>
                <a:cubicBezTo>
                  <a:pt x="23776" y="4337"/>
                  <a:pt x="23352" y="4177"/>
                  <a:pt x="22902" y="4177"/>
                </a:cubicBezTo>
                <a:cubicBezTo>
                  <a:pt x="22581" y="4177"/>
                  <a:pt x="22247" y="4259"/>
                  <a:pt x="21983" y="4370"/>
                </a:cubicBezTo>
                <a:cubicBezTo>
                  <a:pt x="21849" y="4404"/>
                  <a:pt x="21749" y="4470"/>
                  <a:pt x="21649" y="4571"/>
                </a:cubicBezTo>
                <a:cubicBezTo>
                  <a:pt x="21215" y="4937"/>
                  <a:pt x="20815" y="5238"/>
                  <a:pt x="20281" y="5438"/>
                </a:cubicBezTo>
                <a:cubicBezTo>
                  <a:pt x="19944" y="5586"/>
                  <a:pt x="19700" y="5693"/>
                  <a:pt x="19422" y="5693"/>
                </a:cubicBezTo>
                <a:cubicBezTo>
                  <a:pt x="19261" y="5693"/>
                  <a:pt x="19089" y="5657"/>
                  <a:pt x="18880" y="5571"/>
                </a:cubicBezTo>
                <a:cubicBezTo>
                  <a:pt x="18580" y="5471"/>
                  <a:pt x="18147" y="5438"/>
                  <a:pt x="17846" y="5371"/>
                </a:cubicBezTo>
                <a:cubicBezTo>
                  <a:pt x="18080" y="4971"/>
                  <a:pt x="18413" y="4437"/>
                  <a:pt x="18180" y="4037"/>
                </a:cubicBezTo>
                <a:cubicBezTo>
                  <a:pt x="18047" y="3803"/>
                  <a:pt x="17780" y="3770"/>
                  <a:pt x="17546" y="3703"/>
                </a:cubicBezTo>
                <a:cubicBezTo>
                  <a:pt x="17313" y="3670"/>
                  <a:pt x="17079" y="3670"/>
                  <a:pt x="16879" y="3637"/>
                </a:cubicBezTo>
                <a:cubicBezTo>
                  <a:pt x="16179" y="3536"/>
                  <a:pt x="16045" y="2836"/>
                  <a:pt x="15878" y="2302"/>
                </a:cubicBezTo>
                <a:cubicBezTo>
                  <a:pt x="15745" y="1869"/>
                  <a:pt x="15511" y="1468"/>
                  <a:pt x="15311" y="1035"/>
                </a:cubicBezTo>
                <a:cubicBezTo>
                  <a:pt x="14010" y="1035"/>
                  <a:pt x="12709" y="601"/>
                  <a:pt x="115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63"/>
          <p:cNvSpPr/>
          <p:nvPr/>
        </p:nvSpPr>
        <p:spPr>
          <a:xfrm>
            <a:off x="2869907" y="3525327"/>
            <a:ext cx="210182" cy="115507"/>
          </a:xfrm>
          <a:custGeom>
            <a:avLst/>
            <a:gdLst/>
            <a:ahLst/>
            <a:cxnLst/>
            <a:rect l="l" t="t" r="r" b="b"/>
            <a:pathLst>
              <a:path w="11109" h="6105" extrusionOk="0">
                <a:moveTo>
                  <a:pt x="9373" y="0"/>
                </a:moveTo>
                <a:cubicBezTo>
                  <a:pt x="8773" y="300"/>
                  <a:pt x="8206" y="834"/>
                  <a:pt x="7539" y="934"/>
                </a:cubicBezTo>
                <a:cubicBezTo>
                  <a:pt x="7456" y="947"/>
                  <a:pt x="7376" y="952"/>
                  <a:pt x="7297" y="952"/>
                </a:cubicBezTo>
                <a:cubicBezTo>
                  <a:pt x="6963" y="952"/>
                  <a:pt x="6655" y="855"/>
                  <a:pt x="6305" y="801"/>
                </a:cubicBezTo>
                <a:cubicBezTo>
                  <a:pt x="6063" y="750"/>
                  <a:pt x="5825" y="728"/>
                  <a:pt x="5589" y="728"/>
                </a:cubicBezTo>
                <a:cubicBezTo>
                  <a:pt x="5207" y="728"/>
                  <a:pt x="4828" y="785"/>
                  <a:pt x="4437" y="867"/>
                </a:cubicBezTo>
                <a:cubicBezTo>
                  <a:pt x="3669" y="1034"/>
                  <a:pt x="2936" y="1501"/>
                  <a:pt x="2135" y="1501"/>
                </a:cubicBezTo>
                <a:cubicBezTo>
                  <a:pt x="1635" y="1501"/>
                  <a:pt x="1101" y="1435"/>
                  <a:pt x="567" y="1334"/>
                </a:cubicBezTo>
                <a:lnTo>
                  <a:pt x="567" y="1334"/>
                </a:lnTo>
                <a:cubicBezTo>
                  <a:pt x="634" y="1401"/>
                  <a:pt x="701" y="1468"/>
                  <a:pt x="801" y="1568"/>
                </a:cubicBezTo>
                <a:cubicBezTo>
                  <a:pt x="1268" y="2068"/>
                  <a:pt x="634" y="2502"/>
                  <a:pt x="300" y="2836"/>
                </a:cubicBezTo>
                <a:cubicBezTo>
                  <a:pt x="0" y="3169"/>
                  <a:pt x="601" y="3936"/>
                  <a:pt x="667" y="4337"/>
                </a:cubicBezTo>
                <a:cubicBezTo>
                  <a:pt x="701" y="4670"/>
                  <a:pt x="701" y="4970"/>
                  <a:pt x="534" y="5271"/>
                </a:cubicBezTo>
                <a:cubicBezTo>
                  <a:pt x="500" y="5371"/>
                  <a:pt x="400" y="5471"/>
                  <a:pt x="334" y="5571"/>
                </a:cubicBezTo>
                <a:lnTo>
                  <a:pt x="300" y="5571"/>
                </a:lnTo>
                <a:cubicBezTo>
                  <a:pt x="734" y="5604"/>
                  <a:pt x="534" y="5671"/>
                  <a:pt x="701" y="5738"/>
                </a:cubicBezTo>
                <a:cubicBezTo>
                  <a:pt x="1268" y="5938"/>
                  <a:pt x="1935" y="6105"/>
                  <a:pt x="2569" y="6105"/>
                </a:cubicBezTo>
                <a:cubicBezTo>
                  <a:pt x="2635" y="6105"/>
                  <a:pt x="2869" y="5071"/>
                  <a:pt x="3169" y="4870"/>
                </a:cubicBezTo>
                <a:cubicBezTo>
                  <a:pt x="3315" y="4768"/>
                  <a:pt x="3461" y="4717"/>
                  <a:pt x="3604" y="4717"/>
                </a:cubicBezTo>
                <a:cubicBezTo>
                  <a:pt x="3788" y="4717"/>
                  <a:pt x="3968" y="4802"/>
                  <a:pt x="4136" y="4970"/>
                </a:cubicBezTo>
                <a:cubicBezTo>
                  <a:pt x="4337" y="5171"/>
                  <a:pt x="4613" y="5492"/>
                  <a:pt x="4863" y="5492"/>
                </a:cubicBezTo>
                <a:cubicBezTo>
                  <a:pt x="4987" y="5492"/>
                  <a:pt x="5105" y="5414"/>
                  <a:pt x="5204" y="5204"/>
                </a:cubicBezTo>
                <a:cubicBezTo>
                  <a:pt x="5371" y="4870"/>
                  <a:pt x="5504" y="4537"/>
                  <a:pt x="5671" y="4237"/>
                </a:cubicBezTo>
                <a:cubicBezTo>
                  <a:pt x="5804" y="4036"/>
                  <a:pt x="6004" y="3936"/>
                  <a:pt x="6205" y="3836"/>
                </a:cubicBezTo>
                <a:cubicBezTo>
                  <a:pt x="6905" y="3536"/>
                  <a:pt x="6672" y="3136"/>
                  <a:pt x="6905" y="2702"/>
                </a:cubicBezTo>
                <a:cubicBezTo>
                  <a:pt x="7139" y="2302"/>
                  <a:pt x="8006" y="2202"/>
                  <a:pt x="8406" y="2135"/>
                </a:cubicBezTo>
                <a:cubicBezTo>
                  <a:pt x="8469" y="2125"/>
                  <a:pt x="8529" y="2120"/>
                  <a:pt x="8587" y="2120"/>
                </a:cubicBezTo>
                <a:cubicBezTo>
                  <a:pt x="9169" y="2120"/>
                  <a:pt x="9568" y="2590"/>
                  <a:pt x="10177" y="2590"/>
                </a:cubicBezTo>
                <a:cubicBezTo>
                  <a:pt x="10290" y="2590"/>
                  <a:pt x="10411" y="2574"/>
                  <a:pt x="10541" y="2535"/>
                </a:cubicBezTo>
                <a:cubicBezTo>
                  <a:pt x="11108" y="2369"/>
                  <a:pt x="10041" y="867"/>
                  <a:pt x="9540" y="134"/>
                </a:cubicBezTo>
                <a:cubicBezTo>
                  <a:pt x="9440" y="134"/>
                  <a:pt x="9373" y="67"/>
                  <a:pt x="93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3"/>
          <p:cNvSpPr/>
          <p:nvPr/>
        </p:nvSpPr>
        <p:spPr>
          <a:xfrm>
            <a:off x="3330609" y="2626821"/>
            <a:ext cx="313050" cy="234589"/>
          </a:xfrm>
          <a:custGeom>
            <a:avLst/>
            <a:gdLst/>
            <a:ahLst/>
            <a:cxnLst/>
            <a:rect l="l" t="t" r="r" b="b"/>
            <a:pathLst>
              <a:path w="16546" h="12399" extrusionOk="0">
                <a:moveTo>
                  <a:pt x="5469" y="1"/>
                </a:moveTo>
                <a:cubicBezTo>
                  <a:pt x="4339" y="1"/>
                  <a:pt x="3249" y="540"/>
                  <a:pt x="2269" y="1057"/>
                </a:cubicBezTo>
                <a:cubicBezTo>
                  <a:pt x="1605" y="1405"/>
                  <a:pt x="911" y="1963"/>
                  <a:pt x="130" y="1963"/>
                </a:cubicBezTo>
                <a:cubicBezTo>
                  <a:pt x="87" y="1963"/>
                  <a:pt x="44" y="1961"/>
                  <a:pt x="1" y="1958"/>
                </a:cubicBezTo>
                <a:lnTo>
                  <a:pt x="1" y="1958"/>
                </a:lnTo>
                <a:cubicBezTo>
                  <a:pt x="68" y="2158"/>
                  <a:pt x="134" y="2358"/>
                  <a:pt x="168" y="2558"/>
                </a:cubicBezTo>
                <a:cubicBezTo>
                  <a:pt x="301" y="3058"/>
                  <a:pt x="268" y="3592"/>
                  <a:pt x="334" y="4092"/>
                </a:cubicBezTo>
                <a:cubicBezTo>
                  <a:pt x="334" y="4092"/>
                  <a:pt x="334" y="4126"/>
                  <a:pt x="334" y="4126"/>
                </a:cubicBezTo>
                <a:cubicBezTo>
                  <a:pt x="801" y="4393"/>
                  <a:pt x="1168" y="4760"/>
                  <a:pt x="1402" y="5327"/>
                </a:cubicBezTo>
                <a:cubicBezTo>
                  <a:pt x="1674" y="6001"/>
                  <a:pt x="2009" y="6189"/>
                  <a:pt x="2376" y="6189"/>
                </a:cubicBezTo>
                <a:cubicBezTo>
                  <a:pt x="2836" y="6189"/>
                  <a:pt x="3346" y="5893"/>
                  <a:pt x="3844" y="5893"/>
                </a:cubicBezTo>
                <a:cubicBezTo>
                  <a:pt x="4068" y="5893"/>
                  <a:pt x="4290" y="5953"/>
                  <a:pt x="4504" y="6127"/>
                </a:cubicBezTo>
                <a:cubicBezTo>
                  <a:pt x="4871" y="6427"/>
                  <a:pt x="5438" y="6961"/>
                  <a:pt x="5672" y="7361"/>
                </a:cubicBezTo>
                <a:cubicBezTo>
                  <a:pt x="6005" y="7995"/>
                  <a:pt x="5838" y="8662"/>
                  <a:pt x="5972" y="9330"/>
                </a:cubicBezTo>
                <a:cubicBezTo>
                  <a:pt x="5972" y="9363"/>
                  <a:pt x="5972" y="9396"/>
                  <a:pt x="5972" y="9396"/>
                </a:cubicBezTo>
                <a:cubicBezTo>
                  <a:pt x="6539" y="9430"/>
                  <a:pt x="7073" y="9596"/>
                  <a:pt x="7373" y="10097"/>
                </a:cubicBezTo>
                <a:cubicBezTo>
                  <a:pt x="7673" y="10564"/>
                  <a:pt x="7606" y="11264"/>
                  <a:pt x="7740" y="11798"/>
                </a:cubicBezTo>
                <a:cubicBezTo>
                  <a:pt x="7806" y="11998"/>
                  <a:pt x="7873" y="12198"/>
                  <a:pt x="7906" y="12398"/>
                </a:cubicBezTo>
                <a:cubicBezTo>
                  <a:pt x="8273" y="12232"/>
                  <a:pt x="8907" y="12265"/>
                  <a:pt x="9174" y="12232"/>
                </a:cubicBezTo>
                <a:cubicBezTo>
                  <a:pt x="9641" y="12198"/>
                  <a:pt x="10108" y="11998"/>
                  <a:pt x="10542" y="11865"/>
                </a:cubicBezTo>
                <a:cubicBezTo>
                  <a:pt x="11042" y="11698"/>
                  <a:pt x="11576" y="11698"/>
                  <a:pt x="12076" y="11598"/>
                </a:cubicBezTo>
                <a:cubicBezTo>
                  <a:pt x="12410" y="11531"/>
                  <a:pt x="12743" y="11464"/>
                  <a:pt x="13010" y="11264"/>
                </a:cubicBezTo>
                <a:cubicBezTo>
                  <a:pt x="13328" y="10978"/>
                  <a:pt x="13767" y="10359"/>
                  <a:pt x="14241" y="10359"/>
                </a:cubicBezTo>
                <a:cubicBezTo>
                  <a:pt x="14264" y="10359"/>
                  <a:pt x="14287" y="10360"/>
                  <a:pt x="14311" y="10364"/>
                </a:cubicBezTo>
                <a:cubicBezTo>
                  <a:pt x="14411" y="10364"/>
                  <a:pt x="14511" y="10264"/>
                  <a:pt x="14511" y="10163"/>
                </a:cubicBezTo>
                <a:cubicBezTo>
                  <a:pt x="14411" y="9463"/>
                  <a:pt x="14311" y="8863"/>
                  <a:pt x="14444" y="8162"/>
                </a:cubicBezTo>
                <a:cubicBezTo>
                  <a:pt x="14545" y="7428"/>
                  <a:pt x="15145" y="6861"/>
                  <a:pt x="15612" y="6361"/>
                </a:cubicBezTo>
                <a:cubicBezTo>
                  <a:pt x="15879" y="6061"/>
                  <a:pt x="16179" y="5694"/>
                  <a:pt x="16279" y="5327"/>
                </a:cubicBezTo>
                <a:cubicBezTo>
                  <a:pt x="16446" y="4793"/>
                  <a:pt x="16112" y="3859"/>
                  <a:pt x="16479" y="3492"/>
                </a:cubicBezTo>
                <a:cubicBezTo>
                  <a:pt x="16546" y="3425"/>
                  <a:pt x="16546" y="3392"/>
                  <a:pt x="16546" y="3325"/>
                </a:cubicBezTo>
                <a:cubicBezTo>
                  <a:pt x="16413" y="3259"/>
                  <a:pt x="16279" y="3158"/>
                  <a:pt x="16146" y="3058"/>
                </a:cubicBezTo>
                <a:cubicBezTo>
                  <a:pt x="15278" y="2425"/>
                  <a:pt x="14178" y="2325"/>
                  <a:pt x="13344" y="1757"/>
                </a:cubicBezTo>
                <a:cubicBezTo>
                  <a:pt x="12831" y="1405"/>
                  <a:pt x="12565" y="284"/>
                  <a:pt x="12013" y="284"/>
                </a:cubicBezTo>
                <a:cubicBezTo>
                  <a:pt x="11990" y="284"/>
                  <a:pt x="11967" y="286"/>
                  <a:pt x="11943" y="290"/>
                </a:cubicBezTo>
                <a:cubicBezTo>
                  <a:pt x="10942" y="490"/>
                  <a:pt x="9908" y="457"/>
                  <a:pt x="8907" y="590"/>
                </a:cubicBezTo>
                <a:cubicBezTo>
                  <a:pt x="8654" y="613"/>
                  <a:pt x="8401" y="652"/>
                  <a:pt x="8148" y="652"/>
                </a:cubicBezTo>
                <a:cubicBezTo>
                  <a:pt x="8034" y="652"/>
                  <a:pt x="7920" y="644"/>
                  <a:pt x="7806" y="623"/>
                </a:cubicBezTo>
                <a:cubicBezTo>
                  <a:pt x="7239" y="523"/>
                  <a:pt x="6772" y="190"/>
                  <a:pt x="6239" y="90"/>
                </a:cubicBezTo>
                <a:cubicBezTo>
                  <a:pt x="5981" y="28"/>
                  <a:pt x="5724" y="1"/>
                  <a:pt x="5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3"/>
          <p:cNvSpPr/>
          <p:nvPr/>
        </p:nvSpPr>
        <p:spPr>
          <a:xfrm>
            <a:off x="3284538" y="2717485"/>
            <a:ext cx="151492" cy="89378"/>
          </a:xfrm>
          <a:custGeom>
            <a:avLst/>
            <a:gdLst/>
            <a:ahLst/>
            <a:cxnLst/>
            <a:rect l="l" t="t" r="r" b="b"/>
            <a:pathLst>
              <a:path w="8007" h="4724" extrusionOk="0">
                <a:moveTo>
                  <a:pt x="3003" y="1"/>
                </a:moveTo>
                <a:lnTo>
                  <a:pt x="3003" y="1"/>
                </a:lnTo>
                <a:cubicBezTo>
                  <a:pt x="3103" y="234"/>
                  <a:pt x="3236" y="468"/>
                  <a:pt x="3336" y="701"/>
                </a:cubicBezTo>
                <a:cubicBezTo>
                  <a:pt x="3637" y="1469"/>
                  <a:pt x="3403" y="1936"/>
                  <a:pt x="3003" y="2569"/>
                </a:cubicBezTo>
                <a:cubicBezTo>
                  <a:pt x="2898" y="2722"/>
                  <a:pt x="2736" y="2778"/>
                  <a:pt x="2540" y="2778"/>
                </a:cubicBezTo>
                <a:cubicBezTo>
                  <a:pt x="2011" y="2778"/>
                  <a:pt x="1243" y="2368"/>
                  <a:pt x="749" y="2368"/>
                </a:cubicBezTo>
                <a:cubicBezTo>
                  <a:pt x="670" y="2368"/>
                  <a:pt x="597" y="2378"/>
                  <a:pt x="534" y="2403"/>
                </a:cubicBezTo>
                <a:cubicBezTo>
                  <a:pt x="168" y="2569"/>
                  <a:pt x="101" y="2770"/>
                  <a:pt x="67" y="3170"/>
                </a:cubicBezTo>
                <a:cubicBezTo>
                  <a:pt x="67" y="3370"/>
                  <a:pt x="67" y="3537"/>
                  <a:pt x="1" y="3670"/>
                </a:cubicBezTo>
                <a:cubicBezTo>
                  <a:pt x="334" y="4037"/>
                  <a:pt x="768" y="4204"/>
                  <a:pt x="1468" y="4271"/>
                </a:cubicBezTo>
                <a:cubicBezTo>
                  <a:pt x="2436" y="4371"/>
                  <a:pt x="3370" y="4571"/>
                  <a:pt x="4337" y="4671"/>
                </a:cubicBezTo>
                <a:cubicBezTo>
                  <a:pt x="4678" y="4710"/>
                  <a:pt x="5008" y="4724"/>
                  <a:pt x="5333" y="4724"/>
                </a:cubicBezTo>
                <a:cubicBezTo>
                  <a:pt x="5838" y="4724"/>
                  <a:pt x="6332" y="4691"/>
                  <a:pt x="6839" y="4671"/>
                </a:cubicBezTo>
                <a:cubicBezTo>
                  <a:pt x="7206" y="4671"/>
                  <a:pt x="7606" y="4604"/>
                  <a:pt x="8006" y="4604"/>
                </a:cubicBezTo>
                <a:cubicBezTo>
                  <a:pt x="7840" y="3737"/>
                  <a:pt x="7906" y="2936"/>
                  <a:pt x="7206" y="2269"/>
                </a:cubicBezTo>
                <a:cubicBezTo>
                  <a:pt x="7072" y="2136"/>
                  <a:pt x="6972" y="1969"/>
                  <a:pt x="6872" y="1802"/>
                </a:cubicBezTo>
                <a:cubicBezTo>
                  <a:pt x="6623" y="1657"/>
                  <a:pt x="6387" y="1576"/>
                  <a:pt x="6156" y="1576"/>
                </a:cubicBezTo>
                <a:cubicBezTo>
                  <a:pt x="6015" y="1576"/>
                  <a:pt x="5877" y="1606"/>
                  <a:pt x="5738" y="1669"/>
                </a:cubicBezTo>
                <a:cubicBezTo>
                  <a:pt x="5471" y="1736"/>
                  <a:pt x="5238" y="1769"/>
                  <a:pt x="4971" y="1802"/>
                </a:cubicBezTo>
                <a:cubicBezTo>
                  <a:pt x="4868" y="1823"/>
                  <a:pt x="4774" y="1832"/>
                  <a:pt x="4687" y="1832"/>
                </a:cubicBezTo>
                <a:cubicBezTo>
                  <a:pt x="3927" y="1832"/>
                  <a:pt x="3729" y="1097"/>
                  <a:pt x="3370" y="468"/>
                </a:cubicBezTo>
                <a:cubicBezTo>
                  <a:pt x="3236" y="301"/>
                  <a:pt x="3136" y="134"/>
                  <a:pt x="30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3"/>
          <p:cNvSpPr/>
          <p:nvPr/>
        </p:nvSpPr>
        <p:spPr>
          <a:xfrm>
            <a:off x="2963296" y="2765220"/>
            <a:ext cx="566143" cy="565746"/>
          </a:xfrm>
          <a:custGeom>
            <a:avLst/>
            <a:gdLst/>
            <a:ahLst/>
            <a:cxnLst/>
            <a:rect l="l" t="t" r="r" b="b"/>
            <a:pathLst>
              <a:path w="29923" h="29902" extrusionOk="0">
                <a:moveTo>
                  <a:pt x="12285" y="1"/>
                </a:moveTo>
                <a:cubicBezTo>
                  <a:pt x="12182" y="1"/>
                  <a:pt x="12087" y="6"/>
                  <a:pt x="12010" y="13"/>
                </a:cubicBezTo>
                <a:cubicBezTo>
                  <a:pt x="11109" y="46"/>
                  <a:pt x="10208" y="547"/>
                  <a:pt x="9408" y="914"/>
                </a:cubicBezTo>
                <a:cubicBezTo>
                  <a:pt x="8240" y="1447"/>
                  <a:pt x="7073" y="1914"/>
                  <a:pt x="5939" y="2482"/>
                </a:cubicBezTo>
                <a:cubicBezTo>
                  <a:pt x="4871" y="3015"/>
                  <a:pt x="2736" y="3015"/>
                  <a:pt x="2036" y="4149"/>
                </a:cubicBezTo>
                <a:cubicBezTo>
                  <a:pt x="1769" y="4450"/>
                  <a:pt x="1535" y="4750"/>
                  <a:pt x="1402" y="5150"/>
                </a:cubicBezTo>
                <a:cubicBezTo>
                  <a:pt x="1269" y="5450"/>
                  <a:pt x="1168" y="5617"/>
                  <a:pt x="968" y="5684"/>
                </a:cubicBezTo>
                <a:cubicBezTo>
                  <a:pt x="1402" y="5817"/>
                  <a:pt x="1569" y="6318"/>
                  <a:pt x="1635" y="6718"/>
                </a:cubicBezTo>
                <a:cubicBezTo>
                  <a:pt x="1702" y="7252"/>
                  <a:pt x="1669" y="7885"/>
                  <a:pt x="1535" y="8386"/>
                </a:cubicBezTo>
                <a:cubicBezTo>
                  <a:pt x="1369" y="8886"/>
                  <a:pt x="802" y="8886"/>
                  <a:pt x="501" y="9253"/>
                </a:cubicBezTo>
                <a:cubicBezTo>
                  <a:pt x="1" y="9920"/>
                  <a:pt x="668" y="11088"/>
                  <a:pt x="601" y="11888"/>
                </a:cubicBezTo>
                <a:cubicBezTo>
                  <a:pt x="468" y="12989"/>
                  <a:pt x="1035" y="13756"/>
                  <a:pt x="1369" y="14757"/>
                </a:cubicBezTo>
                <a:cubicBezTo>
                  <a:pt x="1635" y="15591"/>
                  <a:pt x="1869" y="16558"/>
                  <a:pt x="1802" y="17459"/>
                </a:cubicBezTo>
                <a:cubicBezTo>
                  <a:pt x="1869" y="17459"/>
                  <a:pt x="1936" y="17526"/>
                  <a:pt x="1936" y="17626"/>
                </a:cubicBezTo>
                <a:cubicBezTo>
                  <a:pt x="2002" y="19093"/>
                  <a:pt x="2936" y="19427"/>
                  <a:pt x="4104" y="19827"/>
                </a:cubicBezTo>
                <a:cubicBezTo>
                  <a:pt x="4538" y="19994"/>
                  <a:pt x="5005" y="20161"/>
                  <a:pt x="5271" y="20595"/>
                </a:cubicBezTo>
                <a:cubicBezTo>
                  <a:pt x="5605" y="21162"/>
                  <a:pt x="5005" y="21762"/>
                  <a:pt x="5605" y="22262"/>
                </a:cubicBezTo>
                <a:cubicBezTo>
                  <a:pt x="5772" y="22429"/>
                  <a:pt x="5939" y="22563"/>
                  <a:pt x="6072" y="22796"/>
                </a:cubicBezTo>
                <a:cubicBezTo>
                  <a:pt x="6232" y="23005"/>
                  <a:pt x="6396" y="23096"/>
                  <a:pt x="6535" y="23096"/>
                </a:cubicBezTo>
                <a:cubicBezTo>
                  <a:pt x="6773" y="23096"/>
                  <a:pt x="6936" y="22829"/>
                  <a:pt x="6873" y="22429"/>
                </a:cubicBezTo>
                <a:cubicBezTo>
                  <a:pt x="6855" y="22286"/>
                  <a:pt x="6952" y="22220"/>
                  <a:pt x="7056" y="22220"/>
                </a:cubicBezTo>
                <a:cubicBezTo>
                  <a:pt x="7146" y="22220"/>
                  <a:pt x="7242" y="22270"/>
                  <a:pt x="7273" y="22362"/>
                </a:cubicBezTo>
                <a:cubicBezTo>
                  <a:pt x="7573" y="23163"/>
                  <a:pt x="9474" y="22396"/>
                  <a:pt x="9875" y="23296"/>
                </a:cubicBezTo>
                <a:cubicBezTo>
                  <a:pt x="10006" y="23591"/>
                  <a:pt x="10008" y="24432"/>
                  <a:pt x="10418" y="24432"/>
                </a:cubicBezTo>
                <a:cubicBezTo>
                  <a:pt x="10426" y="24432"/>
                  <a:pt x="10434" y="24431"/>
                  <a:pt x="10442" y="24431"/>
                </a:cubicBezTo>
                <a:cubicBezTo>
                  <a:pt x="10875" y="24431"/>
                  <a:pt x="11276" y="24531"/>
                  <a:pt x="11643" y="24764"/>
                </a:cubicBezTo>
                <a:cubicBezTo>
                  <a:pt x="12210" y="25164"/>
                  <a:pt x="12677" y="25698"/>
                  <a:pt x="13411" y="25765"/>
                </a:cubicBezTo>
                <a:cubicBezTo>
                  <a:pt x="13611" y="25798"/>
                  <a:pt x="13878" y="25865"/>
                  <a:pt x="13978" y="26032"/>
                </a:cubicBezTo>
                <a:cubicBezTo>
                  <a:pt x="14044" y="26098"/>
                  <a:pt x="14078" y="26199"/>
                  <a:pt x="14111" y="26299"/>
                </a:cubicBezTo>
                <a:cubicBezTo>
                  <a:pt x="14475" y="26071"/>
                  <a:pt x="14885" y="25953"/>
                  <a:pt x="15299" y="25953"/>
                </a:cubicBezTo>
                <a:cubicBezTo>
                  <a:pt x="15493" y="25953"/>
                  <a:pt x="15688" y="25979"/>
                  <a:pt x="15879" y="26032"/>
                </a:cubicBezTo>
                <a:cubicBezTo>
                  <a:pt x="16346" y="26132"/>
                  <a:pt x="16179" y="26766"/>
                  <a:pt x="16213" y="27099"/>
                </a:cubicBezTo>
                <a:cubicBezTo>
                  <a:pt x="16246" y="28000"/>
                  <a:pt x="16680" y="27733"/>
                  <a:pt x="17113" y="28167"/>
                </a:cubicBezTo>
                <a:cubicBezTo>
                  <a:pt x="17119" y="28172"/>
                  <a:pt x="17127" y="28175"/>
                  <a:pt x="17137" y="28175"/>
                </a:cubicBezTo>
                <a:cubicBezTo>
                  <a:pt x="17301" y="28175"/>
                  <a:pt x="17986" y="27460"/>
                  <a:pt x="18081" y="27366"/>
                </a:cubicBezTo>
                <a:cubicBezTo>
                  <a:pt x="18465" y="27049"/>
                  <a:pt x="18819" y="26901"/>
                  <a:pt x="19225" y="26901"/>
                </a:cubicBezTo>
                <a:cubicBezTo>
                  <a:pt x="19418" y="26901"/>
                  <a:pt x="19623" y="26935"/>
                  <a:pt x="19848" y="26999"/>
                </a:cubicBezTo>
                <a:cubicBezTo>
                  <a:pt x="20056" y="27072"/>
                  <a:pt x="20253" y="27096"/>
                  <a:pt x="20447" y="27096"/>
                </a:cubicBezTo>
                <a:cubicBezTo>
                  <a:pt x="20840" y="27096"/>
                  <a:pt x="21217" y="26996"/>
                  <a:pt x="21630" y="26996"/>
                </a:cubicBezTo>
                <a:cubicBezTo>
                  <a:pt x="21670" y="26996"/>
                  <a:pt x="21710" y="26997"/>
                  <a:pt x="21750" y="26999"/>
                </a:cubicBezTo>
                <a:cubicBezTo>
                  <a:pt x="21950" y="26999"/>
                  <a:pt x="22183" y="27133"/>
                  <a:pt x="22317" y="27266"/>
                </a:cubicBezTo>
                <a:cubicBezTo>
                  <a:pt x="22617" y="27633"/>
                  <a:pt x="22817" y="28167"/>
                  <a:pt x="23251" y="28433"/>
                </a:cubicBezTo>
                <a:cubicBezTo>
                  <a:pt x="23518" y="28600"/>
                  <a:pt x="23818" y="28800"/>
                  <a:pt x="23951" y="29101"/>
                </a:cubicBezTo>
                <a:cubicBezTo>
                  <a:pt x="24152" y="29568"/>
                  <a:pt x="24418" y="29801"/>
                  <a:pt x="24719" y="29901"/>
                </a:cubicBezTo>
                <a:cubicBezTo>
                  <a:pt x="24819" y="29668"/>
                  <a:pt x="24985" y="29468"/>
                  <a:pt x="25219" y="29234"/>
                </a:cubicBezTo>
                <a:cubicBezTo>
                  <a:pt x="25553" y="28934"/>
                  <a:pt x="25719" y="28634"/>
                  <a:pt x="25786" y="28200"/>
                </a:cubicBezTo>
                <a:cubicBezTo>
                  <a:pt x="25886" y="27366"/>
                  <a:pt x="25452" y="26799"/>
                  <a:pt x="25819" y="25898"/>
                </a:cubicBezTo>
                <a:cubicBezTo>
                  <a:pt x="26086" y="25298"/>
                  <a:pt x="26920" y="24964"/>
                  <a:pt x="27421" y="24564"/>
                </a:cubicBezTo>
                <a:cubicBezTo>
                  <a:pt x="28154" y="23964"/>
                  <a:pt x="29188" y="22896"/>
                  <a:pt x="29555" y="21962"/>
                </a:cubicBezTo>
                <a:cubicBezTo>
                  <a:pt x="29922" y="20961"/>
                  <a:pt x="29522" y="19994"/>
                  <a:pt x="28955" y="19160"/>
                </a:cubicBezTo>
                <a:cubicBezTo>
                  <a:pt x="28655" y="18660"/>
                  <a:pt x="28288" y="18226"/>
                  <a:pt x="28021" y="17692"/>
                </a:cubicBezTo>
                <a:cubicBezTo>
                  <a:pt x="27621" y="16925"/>
                  <a:pt x="28221" y="16458"/>
                  <a:pt x="28121" y="15724"/>
                </a:cubicBezTo>
                <a:cubicBezTo>
                  <a:pt x="28054" y="15057"/>
                  <a:pt x="27554" y="14123"/>
                  <a:pt x="26954" y="13756"/>
                </a:cubicBezTo>
                <a:cubicBezTo>
                  <a:pt x="26553" y="13489"/>
                  <a:pt x="25786" y="13556"/>
                  <a:pt x="26320" y="12422"/>
                </a:cubicBezTo>
                <a:cubicBezTo>
                  <a:pt x="26487" y="12055"/>
                  <a:pt x="26954" y="11755"/>
                  <a:pt x="27320" y="11521"/>
                </a:cubicBezTo>
                <a:cubicBezTo>
                  <a:pt x="27721" y="11188"/>
                  <a:pt x="28021" y="10888"/>
                  <a:pt x="28288" y="10421"/>
                </a:cubicBezTo>
                <a:cubicBezTo>
                  <a:pt x="28321" y="10387"/>
                  <a:pt x="28355" y="10321"/>
                  <a:pt x="28355" y="10254"/>
                </a:cubicBezTo>
                <a:cubicBezTo>
                  <a:pt x="28355" y="9186"/>
                  <a:pt x="28088" y="8252"/>
                  <a:pt x="27754" y="7252"/>
                </a:cubicBezTo>
                <a:cubicBezTo>
                  <a:pt x="27754" y="7218"/>
                  <a:pt x="27721" y="7218"/>
                  <a:pt x="27721" y="7218"/>
                </a:cubicBezTo>
                <a:cubicBezTo>
                  <a:pt x="27387" y="6451"/>
                  <a:pt x="27054" y="5717"/>
                  <a:pt x="26853" y="4917"/>
                </a:cubicBezTo>
                <a:cubicBezTo>
                  <a:pt x="26653" y="4049"/>
                  <a:pt x="26720" y="2515"/>
                  <a:pt x="25519" y="2515"/>
                </a:cubicBezTo>
                <a:cubicBezTo>
                  <a:pt x="24518" y="2515"/>
                  <a:pt x="23530" y="2587"/>
                  <a:pt x="22539" y="2587"/>
                </a:cubicBezTo>
                <a:cubicBezTo>
                  <a:pt x="21878" y="2587"/>
                  <a:pt x="21216" y="2555"/>
                  <a:pt x="20549" y="2448"/>
                </a:cubicBezTo>
                <a:cubicBezTo>
                  <a:pt x="19615" y="2315"/>
                  <a:pt x="18681" y="2281"/>
                  <a:pt x="17747" y="2081"/>
                </a:cubicBezTo>
                <a:cubicBezTo>
                  <a:pt x="17347" y="2015"/>
                  <a:pt x="17013" y="1881"/>
                  <a:pt x="16713" y="1581"/>
                </a:cubicBezTo>
                <a:cubicBezTo>
                  <a:pt x="16546" y="1714"/>
                  <a:pt x="16313" y="1814"/>
                  <a:pt x="16046" y="1914"/>
                </a:cubicBezTo>
                <a:cubicBezTo>
                  <a:pt x="15579" y="2081"/>
                  <a:pt x="15178" y="2215"/>
                  <a:pt x="14745" y="2381"/>
                </a:cubicBezTo>
                <a:cubicBezTo>
                  <a:pt x="14583" y="2445"/>
                  <a:pt x="14436" y="2474"/>
                  <a:pt x="14303" y="2474"/>
                </a:cubicBezTo>
                <a:cubicBezTo>
                  <a:pt x="13667" y="2474"/>
                  <a:pt x="13342" y="1826"/>
                  <a:pt x="13177" y="1247"/>
                </a:cubicBezTo>
                <a:cubicBezTo>
                  <a:pt x="13110" y="947"/>
                  <a:pt x="13377" y="714"/>
                  <a:pt x="13277" y="447"/>
                </a:cubicBezTo>
                <a:cubicBezTo>
                  <a:pt x="13172" y="78"/>
                  <a:pt x="12672" y="1"/>
                  <a:pt x="122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3"/>
          <p:cNvSpPr/>
          <p:nvPr/>
        </p:nvSpPr>
        <p:spPr>
          <a:xfrm>
            <a:off x="3441063" y="2321114"/>
            <a:ext cx="233530" cy="181500"/>
          </a:xfrm>
          <a:custGeom>
            <a:avLst/>
            <a:gdLst/>
            <a:ahLst/>
            <a:cxnLst/>
            <a:rect l="l" t="t" r="r" b="b"/>
            <a:pathLst>
              <a:path w="12343" h="9593" extrusionOk="0">
                <a:moveTo>
                  <a:pt x="6315" y="0"/>
                </a:moveTo>
                <a:cubicBezTo>
                  <a:pt x="5712" y="0"/>
                  <a:pt x="5107" y="224"/>
                  <a:pt x="4570" y="503"/>
                </a:cubicBezTo>
                <a:cubicBezTo>
                  <a:pt x="4037" y="737"/>
                  <a:pt x="3536" y="1103"/>
                  <a:pt x="3002" y="1370"/>
                </a:cubicBezTo>
                <a:cubicBezTo>
                  <a:pt x="2335" y="1737"/>
                  <a:pt x="1568" y="1971"/>
                  <a:pt x="901" y="2338"/>
                </a:cubicBezTo>
                <a:cubicBezTo>
                  <a:pt x="0" y="2805"/>
                  <a:pt x="667" y="3772"/>
                  <a:pt x="734" y="4473"/>
                </a:cubicBezTo>
                <a:cubicBezTo>
                  <a:pt x="768" y="5006"/>
                  <a:pt x="667" y="5473"/>
                  <a:pt x="801" y="5974"/>
                </a:cubicBezTo>
                <a:cubicBezTo>
                  <a:pt x="934" y="6341"/>
                  <a:pt x="1235" y="6774"/>
                  <a:pt x="1501" y="7041"/>
                </a:cubicBezTo>
                <a:cubicBezTo>
                  <a:pt x="1587" y="7144"/>
                  <a:pt x="1701" y="7184"/>
                  <a:pt x="1831" y="7184"/>
                </a:cubicBezTo>
                <a:cubicBezTo>
                  <a:pt x="2232" y="7184"/>
                  <a:pt x="2785" y="6811"/>
                  <a:pt x="3108" y="6811"/>
                </a:cubicBezTo>
                <a:cubicBezTo>
                  <a:pt x="3253" y="6811"/>
                  <a:pt x="3352" y="6887"/>
                  <a:pt x="3369" y="7108"/>
                </a:cubicBezTo>
                <a:cubicBezTo>
                  <a:pt x="3403" y="7675"/>
                  <a:pt x="3103" y="8275"/>
                  <a:pt x="3069" y="8876"/>
                </a:cubicBezTo>
                <a:cubicBezTo>
                  <a:pt x="3269" y="8676"/>
                  <a:pt x="3436" y="8475"/>
                  <a:pt x="3636" y="8309"/>
                </a:cubicBezTo>
                <a:cubicBezTo>
                  <a:pt x="3970" y="7975"/>
                  <a:pt x="4370" y="7708"/>
                  <a:pt x="4804" y="7508"/>
                </a:cubicBezTo>
                <a:cubicBezTo>
                  <a:pt x="4975" y="7427"/>
                  <a:pt x="5151" y="7390"/>
                  <a:pt x="5324" y="7390"/>
                </a:cubicBezTo>
                <a:cubicBezTo>
                  <a:pt x="5789" y="7390"/>
                  <a:pt x="6228" y="7661"/>
                  <a:pt x="6472" y="8075"/>
                </a:cubicBezTo>
                <a:cubicBezTo>
                  <a:pt x="7218" y="9217"/>
                  <a:pt x="8224" y="9592"/>
                  <a:pt x="9348" y="9592"/>
                </a:cubicBezTo>
                <a:cubicBezTo>
                  <a:pt x="9932" y="9592"/>
                  <a:pt x="10548" y="9491"/>
                  <a:pt x="11175" y="9343"/>
                </a:cubicBezTo>
                <a:cubicBezTo>
                  <a:pt x="11308" y="9309"/>
                  <a:pt x="11442" y="9309"/>
                  <a:pt x="11575" y="9309"/>
                </a:cubicBezTo>
                <a:cubicBezTo>
                  <a:pt x="11642" y="8742"/>
                  <a:pt x="12009" y="8108"/>
                  <a:pt x="12276" y="7808"/>
                </a:cubicBezTo>
                <a:cubicBezTo>
                  <a:pt x="12342" y="7675"/>
                  <a:pt x="12309" y="7575"/>
                  <a:pt x="12209" y="7475"/>
                </a:cubicBezTo>
                <a:cubicBezTo>
                  <a:pt x="12172" y="7531"/>
                  <a:pt x="12103" y="7576"/>
                  <a:pt x="12032" y="7576"/>
                </a:cubicBezTo>
                <a:cubicBezTo>
                  <a:pt x="11977" y="7576"/>
                  <a:pt x="11920" y="7548"/>
                  <a:pt x="11875" y="7475"/>
                </a:cubicBezTo>
                <a:cubicBezTo>
                  <a:pt x="11842" y="7408"/>
                  <a:pt x="11809" y="7341"/>
                  <a:pt x="11742" y="7275"/>
                </a:cubicBezTo>
                <a:cubicBezTo>
                  <a:pt x="11408" y="7041"/>
                  <a:pt x="11175" y="6808"/>
                  <a:pt x="11008" y="6507"/>
                </a:cubicBezTo>
                <a:cubicBezTo>
                  <a:pt x="10775" y="6341"/>
                  <a:pt x="10541" y="6240"/>
                  <a:pt x="10241" y="6140"/>
                </a:cubicBezTo>
                <a:cubicBezTo>
                  <a:pt x="9974" y="6040"/>
                  <a:pt x="9674" y="5840"/>
                  <a:pt x="9540" y="5607"/>
                </a:cubicBezTo>
                <a:cubicBezTo>
                  <a:pt x="9307" y="5206"/>
                  <a:pt x="9207" y="4806"/>
                  <a:pt x="9207" y="4339"/>
                </a:cubicBezTo>
                <a:cubicBezTo>
                  <a:pt x="9207" y="3772"/>
                  <a:pt x="9073" y="3238"/>
                  <a:pt x="9073" y="2671"/>
                </a:cubicBezTo>
                <a:cubicBezTo>
                  <a:pt x="9073" y="2605"/>
                  <a:pt x="9140" y="2504"/>
                  <a:pt x="9207" y="2471"/>
                </a:cubicBezTo>
                <a:cubicBezTo>
                  <a:pt x="10007" y="2338"/>
                  <a:pt x="10908" y="2471"/>
                  <a:pt x="11575" y="2171"/>
                </a:cubicBezTo>
                <a:cubicBezTo>
                  <a:pt x="11742" y="1604"/>
                  <a:pt x="11675" y="870"/>
                  <a:pt x="11609" y="370"/>
                </a:cubicBezTo>
                <a:cubicBezTo>
                  <a:pt x="11581" y="261"/>
                  <a:pt x="11510" y="152"/>
                  <a:pt x="11412" y="152"/>
                </a:cubicBezTo>
                <a:cubicBezTo>
                  <a:pt x="11390" y="152"/>
                  <a:pt x="11366" y="157"/>
                  <a:pt x="11342" y="169"/>
                </a:cubicBezTo>
                <a:cubicBezTo>
                  <a:pt x="10708" y="403"/>
                  <a:pt x="10241" y="703"/>
                  <a:pt x="9507" y="770"/>
                </a:cubicBezTo>
                <a:cubicBezTo>
                  <a:pt x="9372" y="785"/>
                  <a:pt x="9244" y="793"/>
                  <a:pt x="9121" y="793"/>
                </a:cubicBezTo>
                <a:cubicBezTo>
                  <a:pt x="8458" y="793"/>
                  <a:pt x="7953" y="574"/>
                  <a:pt x="7306" y="236"/>
                </a:cubicBezTo>
                <a:cubicBezTo>
                  <a:pt x="6984" y="69"/>
                  <a:pt x="6650" y="0"/>
                  <a:pt x="63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3"/>
          <p:cNvSpPr/>
          <p:nvPr/>
        </p:nvSpPr>
        <p:spPr>
          <a:xfrm>
            <a:off x="3329360" y="2469427"/>
            <a:ext cx="383092" cy="214647"/>
          </a:xfrm>
          <a:custGeom>
            <a:avLst/>
            <a:gdLst/>
            <a:ahLst/>
            <a:cxnLst/>
            <a:rect l="l" t="t" r="r" b="b"/>
            <a:pathLst>
              <a:path w="20248" h="11345" extrusionOk="0">
                <a:moveTo>
                  <a:pt x="11261" y="1"/>
                </a:moveTo>
                <a:cubicBezTo>
                  <a:pt x="10664" y="1"/>
                  <a:pt x="10037" y="540"/>
                  <a:pt x="9674" y="903"/>
                </a:cubicBezTo>
                <a:cubicBezTo>
                  <a:pt x="9440" y="1103"/>
                  <a:pt x="9240" y="1337"/>
                  <a:pt x="9007" y="1570"/>
                </a:cubicBezTo>
                <a:cubicBezTo>
                  <a:pt x="9073" y="2371"/>
                  <a:pt x="9240" y="3138"/>
                  <a:pt x="9107" y="3939"/>
                </a:cubicBezTo>
                <a:cubicBezTo>
                  <a:pt x="8973" y="4573"/>
                  <a:pt x="8273" y="5040"/>
                  <a:pt x="7772" y="5340"/>
                </a:cubicBezTo>
                <a:cubicBezTo>
                  <a:pt x="7595" y="5439"/>
                  <a:pt x="7432" y="5483"/>
                  <a:pt x="7283" y="5483"/>
                </a:cubicBezTo>
                <a:cubicBezTo>
                  <a:pt x="6482" y="5483"/>
                  <a:pt x="6094" y="4219"/>
                  <a:pt x="6038" y="3572"/>
                </a:cubicBezTo>
                <a:cubicBezTo>
                  <a:pt x="6004" y="3505"/>
                  <a:pt x="5971" y="3405"/>
                  <a:pt x="5871" y="3372"/>
                </a:cubicBezTo>
                <a:cubicBezTo>
                  <a:pt x="5271" y="3238"/>
                  <a:pt x="4904" y="2871"/>
                  <a:pt x="4637" y="2338"/>
                </a:cubicBezTo>
                <a:cubicBezTo>
                  <a:pt x="4537" y="2171"/>
                  <a:pt x="4437" y="2004"/>
                  <a:pt x="4236" y="1971"/>
                </a:cubicBezTo>
                <a:cubicBezTo>
                  <a:pt x="4210" y="1960"/>
                  <a:pt x="4182" y="1955"/>
                  <a:pt x="4154" y="1955"/>
                </a:cubicBezTo>
                <a:cubicBezTo>
                  <a:pt x="4007" y="1955"/>
                  <a:pt x="3848" y="2082"/>
                  <a:pt x="3736" y="2137"/>
                </a:cubicBezTo>
                <a:cubicBezTo>
                  <a:pt x="3236" y="2504"/>
                  <a:pt x="2969" y="2938"/>
                  <a:pt x="2268" y="3038"/>
                </a:cubicBezTo>
                <a:cubicBezTo>
                  <a:pt x="1568" y="3138"/>
                  <a:pt x="1434" y="4072"/>
                  <a:pt x="1301" y="4606"/>
                </a:cubicBezTo>
                <a:cubicBezTo>
                  <a:pt x="1034" y="5540"/>
                  <a:pt x="367" y="6240"/>
                  <a:pt x="134" y="7208"/>
                </a:cubicBezTo>
                <a:cubicBezTo>
                  <a:pt x="33" y="7508"/>
                  <a:pt x="67" y="7808"/>
                  <a:pt x="67" y="8142"/>
                </a:cubicBezTo>
                <a:cubicBezTo>
                  <a:pt x="100" y="8642"/>
                  <a:pt x="33" y="9109"/>
                  <a:pt x="0" y="9609"/>
                </a:cubicBezTo>
                <a:cubicBezTo>
                  <a:pt x="0" y="9710"/>
                  <a:pt x="0" y="9776"/>
                  <a:pt x="0" y="9876"/>
                </a:cubicBezTo>
                <a:cubicBezTo>
                  <a:pt x="0" y="9876"/>
                  <a:pt x="0" y="9843"/>
                  <a:pt x="33" y="9843"/>
                </a:cubicBezTo>
                <a:cubicBezTo>
                  <a:pt x="90" y="9851"/>
                  <a:pt x="148" y="9854"/>
                  <a:pt x="206" y="9854"/>
                </a:cubicBezTo>
                <a:cubicBezTo>
                  <a:pt x="1184" y="9854"/>
                  <a:pt x="2421" y="8851"/>
                  <a:pt x="3302" y="8442"/>
                </a:cubicBezTo>
                <a:cubicBezTo>
                  <a:pt x="3942" y="8168"/>
                  <a:pt x="4748" y="7866"/>
                  <a:pt x="5467" y="7866"/>
                </a:cubicBezTo>
                <a:cubicBezTo>
                  <a:pt x="5536" y="7866"/>
                  <a:pt x="5604" y="7869"/>
                  <a:pt x="5671" y="7875"/>
                </a:cubicBezTo>
                <a:cubicBezTo>
                  <a:pt x="6571" y="7968"/>
                  <a:pt x="7356" y="8552"/>
                  <a:pt x="8240" y="8552"/>
                </a:cubicBezTo>
                <a:cubicBezTo>
                  <a:pt x="8306" y="8552"/>
                  <a:pt x="8372" y="8549"/>
                  <a:pt x="8439" y="8542"/>
                </a:cubicBezTo>
                <a:cubicBezTo>
                  <a:pt x="9507" y="8442"/>
                  <a:pt x="10641" y="8475"/>
                  <a:pt x="11675" y="8275"/>
                </a:cubicBezTo>
                <a:cubicBezTo>
                  <a:pt x="11860" y="8234"/>
                  <a:pt x="12096" y="8155"/>
                  <a:pt x="12304" y="8155"/>
                </a:cubicBezTo>
                <a:cubicBezTo>
                  <a:pt x="12434" y="8155"/>
                  <a:pt x="12553" y="8186"/>
                  <a:pt x="12642" y="8275"/>
                </a:cubicBezTo>
                <a:cubicBezTo>
                  <a:pt x="12876" y="8542"/>
                  <a:pt x="12943" y="8909"/>
                  <a:pt x="13109" y="9209"/>
                </a:cubicBezTo>
                <a:cubicBezTo>
                  <a:pt x="13476" y="9810"/>
                  <a:pt x="14077" y="9943"/>
                  <a:pt x="14677" y="10143"/>
                </a:cubicBezTo>
                <a:cubicBezTo>
                  <a:pt x="15511" y="10443"/>
                  <a:pt x="16112" y="10944"/>
                  <a:pt x="16879" y="11344"/>
                </a:cubicBezTo>
                <a:cubicBezTo>
                  <a:pt x="17212" y="11044"/>
                  <a:pt x="17513" y="10744"/>
                  <a:pt x="17913" y="10543"/>
                </a:cubicBezTo>
                <a:cubicBezTo>
                  <a:pt x="18280" y="10377"/>
                  <a:pt x="18780" y="10210"/>
                  <a:pt x="19014" y="9843"/>
                </a:cubicBezTo>
                <a:cubicBezTo>
                  <a:pt x="19180" y="9643"/>
                  <a:pt x="19180" y="9643"/>
                  <a:pt x="19247" y="9376"/>
                </a:cubicBezTo>
                <a:cubicBezTo>
                  <a:pt x="19414" y="8942"/>
                  <a:pt x="19647" y="8675"/>
                  <a:pt x="19914" y="8309"/>
                </a:cubicBezTo>
                <a:cubicBezTo>
                  <a:pt x="20181" y="7908"/>
                  <a:pt x="20248" y="7608"/>
                  <a:pt x="20081" y="7141"/>
                </a:cubicBezTo>
                <a:cubicBezTo>
                  <a:pt x="19848" y="6607"/>
                  <a:pt x="19247" y="6040"/>
                  <a:pt x="18914" y="5573"/>
                </a:cubicBezTo>
                <a:cubicBezTo>
                  <a:pt x="18647" y="5206"/>
                  <a:pt x="18347" y="4706"/>
                  <a:pt x="18313" y="4272"/>
                </a:cubicBezTo>
                <a:cubicBezTo>
                  <a:pt x="18280" y="3905"/>
                  <a:pt x="18380" y="3538"/>
                  <a:pt x="18347" y="3205"/>
                </a:cubicBezTo>
                <a:cubicBezTo>
                  <a:pt x="18313" y="2805"/>
                  <a:pt x="18013" y="2571"/>
                  <a:pt x="17713" y="2304"/>
                </a:cubicBezTo>
                <a:cubicBezTo>
                  <a:pt x="17579" y="2204"/>
                  <a:pt x="17513" y="2071"/>
                  <a:pt x="17479" y="1904"/>
                </a:cubicBezTo>
                <a:cubicBezTo>
                  <a:pt x="17112" y="1904"/>
                  <a:pt x="16679" y="2071"/>
                  <a:pt x="16245" y="2137"/>
                </a:cubicBezTo>
                <a:cubicBezTo>
                  <a:pt x="15956" y="2179"/>
                  <a:pt x="15668" y="2207"/>
                  <a:pt x="15379" y="2207"/>
                </a:cubicBezTo>
                <a:cubicBezTo>
                  <a:pt x="15201" y="2207"/>
                  <a:pt x="15022" y="2196"/>
                  <a:pt x="14844" y="2171"/>
                </a:cubicBezTo>
                <a:cubicBezTo>
                  <a:pt x="14144" y="2137"/>
                  <a:pt x="13210" y="1871"/>
                  <a:pt x="12676" y="1337"/>
                </a:cubicBezTo>
                <a:cubicBezTo>
                  <a:pt x="12376" y="1037"/>
                  <a:pt x="12242" y="570"/>
                  <a:pt x="11909" y="269"/>
                </a:cubicBezTo>
                <a:cubicBezTo>
                  <a:pt x="11708" y="78"/>
                  <a:pt x="11487" y="1"/>
                  <a:pt x="112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63"/>
          <p:cNvSpPr/>
          <p:nvPr/>
        </p:nvSpPr>
        <p:spPr>
          <a:xfrm>
            <a:off x="3054188" y="3371962"/>
            <a:ext cx="422238" cy="267850"/>
          </a:xfrm>
          <a:custGeom>
            <a:avLst/>
            <a:gdLst/>
            <a:ahLst/>
            <a:cxnLst/>
            <a:rect l="l" t="t" r="r" b="b"/>
            <a:pathLst>
              <a:path w="22317" h="14157" extrusionOk="0">
                <a:moveTo>
                  <a:pt x="19614" y="0"/>
                </a:moveTo>
                <a:lnTo>
                  <a:pt x="19614" y="0"/>
                </a:lnTo>
                <a:cubicBezTo>
                  <a:pt x="19281" y="134"/>
                  <a:pt x="19047" y="334"/>
                  <a:pt x="18814" y="601"/>
                </a:cubicBezTo>
                <a:cubicBezTo>
                  <a:pt x="18647" y="734"/>
                  <a:pt x="18313" y="1168"/>
                  <a:pt x="18047" y="1168"/>
                </a:cubicBezTo>
                <a:cubicBezTo>
                  <a:pt x="17713" y="1135"/>
                  <a:pt x="17513" y="1001"/>
                  <a:pt x="17279" y="768"/>
                </a:cubicBezTo>
                <a:cubicBezTo>
                  <a:pt x="16853" y="368"/>
                  <a:pt x="16597" y="75"/>
                  <a:pt x="16087" y="75"/>
                </a:cubicBezTo>
                <a:cubicBezTo>
                  <a:pt x="15958" y="75"/>
                  <a:pt x="15813" y="94"/>
                  <a:pt x="15645" y="134"/>
                </a:cubicBezTo>
                <a:cubicBezTo>
                  <a:pt x="14911" y="301"/>
                  <a:pt x="13977" y="434"/>
                  <a:pt x="13643" y="1201"/>
                </a:cubicBezTo>
                <a:cubicBezTo>
                  <a:pt x="13577" y="1401"/>
                  <a:pt x="13510" y="1602"/>
                  <a:pt x="13310" y="1735"/>
                </a:cubicBezTo>
                <a:cubicBezTo>
                  <a:pt x="13049" y="1918"/>
                  <a:pt x="12400" y="2305"/>
                  <a:pt x="11954" y="2305"/>
                </a:cubicBezTo>
                <a:cubicBezTo>
                  <a:pt x="11830" y="2305"/>
                  <a:pt x="11722" y="2275"/>
                  <a:pt x="11642" y="2202"/>
                </a:cubicBezTo>
                <a:cubicBezTo>
                  <a:pt x="11467" y="2066"/>
                  <a:pt x="11372" y="1896"/>
                  <a:pt x="11250" y="1896"/>
                </a:cubicBezTo>
                <a:cubicBezTo>
                  <a:pt x="11163" y="1896"/>
                  <a:pt x="11062" y="1984"/>
                  <a:pt x="10908" y="2235"/>
                </a:cubicBezTo>
                <a:cubicBezTo>
                  <a:pt x="10741" y="2502"/>
                  <a:pt x="10575" y="2969"/>
                  <a:pt x="10308" y="3203"/>
                </a:cubicBezTo>
                <a:cubicBezTo>
                  <a:pt x="9881" y="3568"/>
                  <a:pt x="9065" y="3878"/>
                  <a:pt x="8444" y="3878"/>
                </a:cubicBezTo>
                <a:cubicBezTo>
                  <a:pt x="8385" y="3878"/>
                  <a:pt x="8328" y="3876"/>
                  <a:pt x="8273" y="3870"/>
                </a:cubicBezTo>
                <a:cubicBezTo>
                  <a:pt x="7873" y="3820"/>
                  <a:pt x="7522" y="3778"/>
                  <a:pt x="7172" y="3778"/>
                </a:cubicBezTo>
                <a:cubicBezTo>
                  <a:pt x="6822" y="3778"/>
                  <a:pt x="6472" y="3820"/>
                  <a:pt x="6071" y="3937"/>
                </a:cubicBezTo>
                <a:cubicBezTo>
                  <a:pt x="5888" y="3987"/>
                  <a:pt x="5721" y="4020"/>
                  <a:pt x="5554" y="4020"/>
                </a:cubicBezTo>
                <a:cubicBezTo>
                  <a:pt x="5388" y="4020"/>
                  <a:pt x="5221" y="3987"/>
                  <a:pt x="5037" y="3903"/>
                </a:cubicBezTo>
                <a:cubicBezTo>
                  <a:pt x="4237" y="3603"/>
                  <a:pt x="3670" y="2936"/>
                  <a:pt x="2936" y="2502"/>
                </a:cubicBezTo>
                <a:lnTo>
                  <a:pt x="2936" y="2502"/>
                </a:lnTo>
                <a:cubicBezTo>
                  <a:pt x="3003" y="3203"/>
                  <a:pt x="2902" y="3937"/>
                  <a:pt x="2502" y="4370"/>
                </a:cubicBezTo>
                <a:cubicBezTo>
                  <a:pt x="2469" y="4404"/>
                  <a:pt x="2419" y="4420"/>
                  <a:pt x="2369" y="4420"/>
                </a:cubicBezTo>
                <a:cubicBezTo>
                  <a:pt x="2319" y="4420"/>
                  <a:pt x="2269" y="4404"/>
                  <a:pt x="2235" y="4370"/>
                </a:cubicBezTo>
                <a:cubicBezTo>
                  <a:pt x="2109" y="4269"/>
                  <a:pt x="1271" y="3802"/>
                  <a:pt x="1181" y="3802"/>
                </a:cubicBezTo>
                <a:cubicBezTo>
                  <a:pt x="1153" y="3802"/>
                  <a:pt x="1199" y="3849"/>
                  <a:pt x="1368" y="3970"/>
                </a:cubicBezTo>
                <a:cubicBezTo>
                  <a:pt x="1468" y="4037"/>
                  <a:pt x="1501" y="4137"/>
                  <a:pt x="1535" y="4237"/>
                </a:cubicBezTo>
                <a:cubicBezTo>
                  <a:pt x="1602" y="4504"/>
                  <a:pt x="1235" y="4904"/>
                  <a:pt x="1101" y="5104"/>
                </a:cubicBezTo>
                <a:cubicBezTo>
                  <a:pt x="768" y="5604"/>
                  <a:pt x="1201" y="6405"/>
                  <a:pt x="768" y="6839"/>
                </a:cubicBezTo>
                <a:cubicBezTo>
                  <a:pt x="367" y="7206"/>
                  <a:pt x="34" y="7306"/>
                  <a:pt x="0" y="7806"/>
                </a:cubicBezTo>
                <a:cubicBezTo>
                  <a:pt x="67" y="7839"/>
                  <a:pt x="100" y="7906"/>
                  <a:pt x="100" y="7973"/>
                </a:cubicBezTo>
                <a:cubicBezTo>
                  <a:pt x="534" y="8573"/>
                  <a:pt x="1568" y="9874"/>
                  <a:pt x="1535" y="10541"/>
                </a:cubicBezTo>
                <a:cubicBezTo>
                  <a:pt x="1568" y="10541"/>
                  <a:pt x="1602" y="10575"/>
                  <a:pt x="1602" y="10641"/>
                </a:cubicBezTo>
                <a:cubicBezTo>
                  <a:pt x="1868" y="11342"/>
                  <a:pt x="3069" y="11776"/>
                  <a:pt x="3636" y="12243"/>
                </a:cubicBezTo>
                <a:cubicBezTo>
                  <a:pt x="4203" y="12710"/>
                  <a:pt x="4704" y="13210"/>
                  <a:pt x="5204" y="13777"/>
                </a:cubicBezTo>
                <a:cubicBezTo>
                  <a:pt x="5463" y="14057"/>
                  <a:pt x="5666" y="14156"/>
                  <a:pt x="5845" y="14156"/>
                </a:cubicBezTo>
                <a:cubicBezTo>
                  <a:pt x="6219" y="14156"/>
                  <a:pt x="6487" y="13723"/>
                  <a:pt x="6939" y="13610"/>
                </a:cubicBezTo>
                <a:cubicBezTo>
                  <a:pt x="7058" y="13574"/>
                  <a:pt x="7178" y="13556"/>
                  <a:pt x="7296" y="13556"/>
                </a:cubicBezTo>
                <a:cubicBezTo>
                  <a:pt x="7507" y="13556"/>
                  <a:pt x="7714" y="13615"/>
                  <a:pt x="7906" y="13744"/>
                </a:cubicBezTo>
                <a:cubicBezTo>
                  <a:pt x="7971" y="13787"/>
                  <a:pt x="8035" y="13805"/>
                  <a:pt x="8101" y="13805"/>
                </a:cubicBezTo>
                <a:cubicBezTo>
                  <a:pt x="8239" y="13805"/>
                  <a:pt x="8382" y="13723"/>
                  <a:pt x="8540" y="13610"/>
                </a:cubicBezTo>
                <a:cubicBezTo>
                  <a:pt x="8540" y="13577"/>
                  <a:pt x="8540" y="13510"/>
                  <a:pt x="8540" y="13477"/>
                </a:cubicBezTo>
                <a:cubicBezTo>
                  <a:pt x="8540" y="13353"/>
                  <a:pt x="8650" y="13284"/>
                  <a:pt x="8748" y="13284"/>
                </a:cubicBezTo>
                <a:cubicBezTo>
                  <a:pt x="8782" y="13284"/>
                  <a:pt x="8814" y="13293"/>
                  <a:pt x="8840" y="13310"/>
                </a:cubicBezTo>
                <a:cubicBezTo>
                  <a:pt x="9007" y="13110"/>
                  <a:pt x="9140" y="12943"/>
                  <a:pt x="9240" y="12843"/>
                </a:cubicBezTo>
                <a:cubicBezTo>
                  <a:pt x="9674" y="12443"/>
                  <a:pt x="10475" y="12443"/>
                  <a:pt x="11042" y="12343"/>
                </a:cubicBezTo>
                <a:cubicBezTo>
                  <a:pt x="11809" y="12176"/>
                  <a:pt x="12409" y="11709"/>
                  <a:pt x="13143" y="11475"/>
                </a:cubicBezTo>
                <a:cubicBezTo>
                  <a:pt x="13910" y="11208"/>
                  <a:pt x="14844" y="11309"/>
                  <a:pt x="15445" y="10708"/>
                </a:cubicBezTo>
                <a:cubicBezTo>
                  <a:pt x="16312" y="9874"/>
                  <a:pt x="16579" y="8740"/>
                  <a:pt x="17179" y="7773"/>
                </a:cubicBezTo>
                <a:cubicBezTo>
                  <a:pt x="17480" y="7306"/>
                  <a:pt x="18080" y="6905"/>
                  <a:pt x="18280" y="6405"/>
                </a:cubicBezTo>
                <a:cubicBezTo>
                  <a:pt x="18580" y="5805"/>
                  <a:pt x="18614" y="5137"/>
                  <a:pt x="19047" y="4570"/>
                </a:cubicBezTo>
                <a:cubicBezTo>
                  <a:pt x="19815" y="3536"/>
                  <a:pt x="21149" y="3036"/>
                  <a:pt x="22049" y="2102"/>
                </a:cubicBezTo>
                <a:cubicBezTo>
                  <a:pt x="22150" y="1968"/>
                  <a:pt x="22250" y="1868"/>
                  <a:pt x="22316" y="1735"/>
                </a:cubicBezTo>
                <a:cubicBezTo>
                  <a:pt x="21716" y="1602"/>
                  <a:pt x="21115" y="1535"/>
                  <a:pt x="20548" y="1368"/>
                </a:cubicBezTo>
                <a:cubicBezTo>
                  <a:pt x="19714" y="1168"/>
                  <a:pt x="19581" y="634"/>
                  <a:pt x="196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3"/>
          <p:cNvSpPr/>
          <p:nvPr/>
        </p:nvSpPr>
        <p:spPr>
          <a:xfrm>
            <a:off x="3233417" y="3935548"/>
            <a:ext cx="124986" cy="267604"/>
          </a:xfrm>
          <a:custGeom>
            <a:avLst/>
            <a:gdLst/>
            <a:ahLst/>
            <a:cxnLst/>
            <a:rect l="l" t="t" r="r" b="b"/>
            <a:pathLst>
              <a:path w="6606" h="14144" extrusionOk="0">
                <a:moveTo>
                  <a:pt x="2236" y="0"/>
                </a:moveTo>
                <a:cubicBezTo>
                  <a:pt x="2069" y="501"/>
                  <a:pt x="2036" y="1034"/>
                  <a:pt x="1669" y="1501"/>
                </a:cubicBezTo>
                <a:cubicBezTo>
                  <a:pt x="1302" y="1902"/>
                  <a:pt x="968" y="2069"/>
                  <a:pt x="501" y="2335"/>
                </a:cubicBezTo>
                <a:cubicBezTo>
                  <a:pt x="301" y="2469"/>
                  <a:pt x="134" y="2669"/>
                  <a:pt x="1" y="2902"/>
                </a:cubicBezTo>
                <a:lnTo>
                  <a:pt x="68" y="2902"/>
                </a:lnTo>
                <a:cubicBezTo>
                  <a:pt x="116" y="2890"/>
                  <a:pt x="165" y="2883"/>
                  <a:pt x="212" y="2883"/>
                </a:cubicBezTo>
                <a:cubicBezTo>
                  <a:pt x="294" y="2883"/>
                  <a:pt x="371" y="2906"/>
                  <a:pt x="434" y="2969"/>
                </a:cubicBezTo>
                <a:cubicBezTo>
                  <a:pt x="368" y="3069"/>
                  <a:pt x="434" y="3169"/>
                  <a:pt x="501" y="3236"/>
                </a:cubicBezTo>
                <a:cubicBezTo>
                  <a:pt x="601" y="3503"/>
                  <a:pt x="735" y="3736"/>
                  <a:pt x="935" y="4003"/>
                </a:cubicBezTo>
                <a:cubicBezTo>
                  <a:pt x="1602" y="4937"/>
                  <a:pt x="1135" y="5838"/>
                  <a:pt x="901" y="6839"/>
                </a:cubicBezTo>
                <a:cubicBezTo>
                  <a:pt x="701" y="7673"/>
                  <a:pt x="768" y="8673"/>
                  <a:pt x="768" y="9507"/>
                </a:cubicBezTo>
                <a:cubicBezTo>
                  <a:pt x="768" y="10141"/>
                  <a:pt x="635" y="10875"/>
                  <a:pt x="768" y="11475"/>
                </a:cubicBezTo>
                <a:cubicBezTo>
                  <a:pt x="868" y="11876"/>
                  <a:pt x="1268" y="12042"/>
                  <a:pt x="1569" y="12176"/>
                </a:cubicBezTo>
                <a:cubicBezTo>
                  <a:pt x="2036" y="12409"/>
                  <a:pt x="2836" y="12576"/>
                  <a:pt x="2436" y="13477"/>
                </a:cubicBezTo>
                <a:cubicBezTo>
                  <a:pt x="2336" y="13643"/>
                  <a:pt x="2302" y="13677"/>
                  <a:pt x="2302" y="13877"/>
                </a:cubicBezTo>
                <a:cubicBezTo>
                  <a:pt x="2302" y="14010"/>
                  <a:pt x="2336" y="14077"/>
                  <a:pt x="2369" y="14144"/>
                </a:cubicBezTo>
                <a:cubicBezTo>
                  <a:pt x="2436" y="14110"/>
                  <a:pt x="2536" y="14077"/>
                  <a:pt x="2603" y="14044"/>
                </a:cubicBezTo>
                <a:cubicBezTo>
                  <a:pt x="2870" y="13910"/>
                  <a:pt x="3236" y="13844"/>
                  <a:pt x="3470" y="13610"/>
                </a:cubicBezTo>
                <a:cubicBezTo>
                  <a:pt x="3964" y="13024"/>
                  <a:pt x="3230" y="11409"/>
                  <a:pt x="4306" y="11409"/>
                </a:cubicBezTo>
                <a:cubicBezTo>
                  <a:pt x="4393" y="11409"/>
                  <a:pt x="4492" y="11420"/>
                  <a:pt x="4604" y="11442"/>
                </a:cubicBezTo>
                <a:cubicBezTo>
                  <a:pt x="4681" y="11467"/>
                  <a:pt x="5052" y="11728"/>
                  <a:pt x="5251" y="11728"/>
                </a:cubicBezTo>
                <a:cubicBezTo>
                  <a:pt x="5311" y="11728"/>
                  <a:pt x="5356" y="11704"/>
                  <a:pt x="5371" y="11642"/>
                </a:cubicBezTo>
                <a:cubicBezTo>
                  <a:pt x="5371" y="11509"/>
                  <a:pt x="5405" y="11342"/>
                  <a:pt x="5438" y="11208"/>
                </a:cubicBezTo>
                <a:cubicBezTo>
                  <a:pt x="5538" y="10875"/>
                  <a:pt x="5872" y="10508"/>
                  <a:pt x="6038" y="10208"/>
                </a:cubicBezTo>
                <a:cubicBezTo>
                  <a:pt x="6239" y="9874"/>
                  <a:pt x="6539" y="9474"/>
                  <a:pt x="6606" y="9107"/>
                </a:cubicBezTo>
                <a:cubicBezTo>
                  <a:pt x="6606" y="9040"/>
                  <a:pt x="6606" y="8973"/>
                  <a:pt x="6606" y="8940"/>
                </a:cubicBezTo>
                <a:cubicBezTo>
                  <a:pt x="6572" y="8907"/>
                  <a:pt x="6572" y="8873"/>
                  <a:pt x="6572" y="8807"/>
                </a:cubicBezTo>
                <a:cubicBezTo>
                  <a:pt x="6572" y="8707"/>
                  <a:pt x="6572" y="8640"/>
                  <a:pt x="6572" y="8540"/>
                </a:cubicBezTo>
                <a:cubicBezTo>
                  <a:pt x="6439" y="8340"/>
                  <a:pt x="6105" y="8440"/>
                  <a:pt x="5905" y="8240"/>
                </a:cubicBezTo>
                <a:cubicBezTo>
                  <a:pt x="4904" y="7239"/>
                  <a:pt x="4571" y="6005"/>
                  <a:pt x="4804" y="4670"/>
                </a:cubicBezTo>
                <a:cubicBezTo>
                  <a:pt x="4704" y="4670"/>
                  <a:pt x="4637" y="4570"/>
                  <a:pt x="4637" y="4504"/>
                </a:cubicBezTo>
                <a:cubicBezTo>
                  <a:pt x="4671" y="3803"/>
                  <a:pt x="4904" y="3003"/>
                  <a:pt x="4637" y="2335"/>
                </a:cubicBezTo>
                <a:cubicBezTo>
                  <a:pt x="4437" y="1868"/>
                  <a:pt x="4137" y="1168"/>
                  <a:pt x="3870" y="734"/>
                </a:cubicBezTo>
                <a:cubicBezTo>
                  <a:pt x="3437" y="134"/>
                  <a:pt x="2736" y="334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3"/>
          <p:cNvSpPr/>
          <p:nvPr/>
        </p:nvSpPr>
        <p:spPr>
          <a:xfrm>
            <a:off x="2310179" y="2832348"/>
            <a:ext cx="254285" cy="227929"/>
          </a:xfrm>
          <a:custGeom>
            <a:avLst/>
            <a:gdLst/>
            <a:ahLst/>
            <a:cxnLst/>
            <a:rect l="l" t="t" r="r" b="b"/>
            <a:pathLst>
              <a:path w="13440" h="12047" extrusionOk="0">
                <a:moveTo>
                  <a:pt x="11705" y="1"/>
                </a:moveTo>
                <a:cubicBezTo>
                  <a:pt x="11177" y="1"/>
                  <a:pt x="10463" y="348"/>
                  <a:pt x="9912" y="348"/>
                </a:cubicBezTo>
                <a:cubicBezTo>
                  <a:pt x="9801" y="348"/>
                  <a:pt x="9698" y="335"/>
                  <a:pt x="9603" y="301"/>
                </a:cubicBezTo>
                <a:cubicBezTo>
                  <a:pt x="9479" y="253"/>
                  <a:pt x="9354" y="233"/>
                  <a:pt x="9231" y="233"/>
                </a:cubicBezTo>
                <a:cubicBezTo>
                  <a:pt x="8926" y="233"/>
                  <a:pt x="8631" y="359"/>
                  <a:pt x="8369" y="501"/>
                </a:cubicBezTo>
                <a:cubicBezTo>
                  <a:pt x="7602" y="902"/>
                  <a:pt x="7468" y="1669"/>
                  <a:pt x="7802" y="2369"/>
                </a:cubicBezTo>
                <a:cubicBezTo>
                  <a:pt x="8236" y="3170"/>
                  <a:pt x="7902" y="3570"/>
                  <a:pt x="7302" y="4037"/>
                </a:cubicBezTo>
                <a:cubicBezTo>
                  <a:pt x="7278" y="4037"/>
                  <a:pt x="6743" y="4463"/>
                  <a:pt x="6489" y="4463"/>
                </a:cubicBezTo>
                <a:cubicBezTo>
                  <a:pt x="6387" y="4463"/>
                  <a:pt x="6329" y="4395"/>
                  <a:pt x="6368" y="4204"/>
                </a:cubicBezTo>
                <a:cubicBezTo>
                  <a:pt x="6501" y="3637"/>
                  <a:pt x="6701" y="3103"/>
                  <a:pt x="6801" y="2536"/>
                </a:cubicBezTo>
                <a:cubicBezTo>
                  <a:pt x="6868" y="1969"/>
                  <a:pt x="6668" y="1402"/>
                  <a:pt x="6034" y="1335"/>
                </a:cubicBezTo>
                <a:cubicBezTo>
                  <a:pt x="6015" y="1333"/>
                  <a:pt x="5997" y="1332"/>
                  <a:pt x="5979" y="1332"/>
                </a:cubicBezTo>
                <a:cubicBezTo>
                  <a:pt x="5371" y="1332"/>
                  <a:pt x="4893" y="2381"/>
                  <a:pt x="4666" y="2770"/>
                </a:cubicBezTo>
                <a:cubicBezTo>
                  <a:pt x="4466" y="3170"/>
                  <a:pt x="4333" y="3604"/>
                  <a:pt x="4199" y="4037"/>
                </a:cubicBezTo>
                <a:cubicBezTo>
                  <a:pt x="3832" y="5038"/>
                  <a:pt x="3065" y="5105"/>
                  <a:pt x="2431" y="5839"/>
                </a:cubicBezTo>
                <a:cubicBezTo>
                  <a:pt x="1864" y="6539"/>
                  <a:pt x="2898" y="6873"/>
                  <a:pt x="3232" y="7440"/>
                </a:cubicBezTo>
                <a:cubicBezTo>
                  <a:pt x="2265" y="7573"/>
                  <a:pt x="1297" y="7907"/>
                  <a:pt x="363" y="8340"/>
                </a:cubicBezTo>
                <a:cubicBezTo>
                  <a:pt x="263" y="8407"/>
                  <a:pt x="130" y="8474"/>
                  <a:pt x="30" y="8507"/>
                </a:cubicBezTo>
                <a:cubicBezTo>
                  <a:pt x="0" y="9036"/>
                  <a:pt x="126" y="9643"/>
                  <a:pt x="773" y="9643"/>
                </a:cubicBezTo>
                <a:cubicBezTo>
                  <a:pt x="860" y="9643"/>
                  <a:pt x="957" y="9632"/>
                  <a:pt x="1064" y="9608"/>
                </a:cubicBezTo>
                <a:cubicBezTo>
                  <a:pt x="1199" y="9581"/>
                  <a:pt x="1421" y="9532"/>
                  <a:pt x="1589" y="9532"/>
                </a:cubicBezTo>
                <a:cubicBezTo>
                  <a:pt x="1629" y="9532"/>
                  <a:pt x="1666" y="9535"/>
                  <a:pt x="1698" y="9541"/>
                </a:cubicBezTo>
                <a:cubicBezTo>
                  <a:pt x="2041" y="9610"/>
                  <a:pt x="2252" y="9687"/>
                  <a:pt x="2466" y="9687"/>
                </a:cubicBezTo>
                <a:cubicBezTo>
                  <a:pt x="2669" y="9687"/>
                  <a:pt x="2875" y="9618"/>
                  <a:pt x="3199" y="9408"/>
                </a:cubicBezTo>
                <a:cubicBezTo>
                  <a:pt x="3340" y="9329"/>
                  <a:pt x="3453" y="9295"/>
                  <a:pt x="3566" y="9295"/>
                </a:cubicBezTo>
                <a:cubicBezTo>
                  <a:pt x="3694" y="9295"/>
                  <a:pt x="3823" y="9337"/>
                  <a:pt x="3999" y="9408"/>
                </a:cubicBezTo>
                <a:cubicBezTo>
                  <a:pt x="4149" y="9469"/>
                  <a:pt x="4299" y="9489"/>
                  <a:pt x="4449" y="9489"/>
                </a:cubicBezTo>
                <a:cubicBezTo>
                  <a:pt x="4716" y="9489"/>
                  <a:pt x="4983" y="9426"/>
                  <a:pt x="5251" y="9426"/>
                </a:cubicBezTo>
                <a:cubicBezTo>
                  <a:pt x="5401" y="9426"/>
                  <a:pt x="5551" y="9446"/>
                  <a:pt x="5700" y="9508"/>
                </a:cubicBezTo>
                <a:cubicBezTo>
                  <a:pt x="6167" y="9708"/>
                  <a:pt x="6434" y="10208"/>
                  <a:pt x="6935" y="10408"/>
                </a:cubicBezTo>
                <a:cubicBezTo>
                  <a:pt x="7268" y="10542"/>
                  <a:pt x="7402" y="10709"/>
                  <a:pt x="7435" y="11076"/>
                </a:cubicBezTo>
                <a:cubicBezTo>
                  <a:pt x="7468" y="11276"/>
                  <a:pt x="7435" y="11409"/>
                  <a:pt x="7368" y="11609"/>
                </a:cubicBezTo>
                <a:cubicBezTo>
                  <a:pt x="7249" y="11887"/>
                  <a:pt x="7389" y="12046"/>
                  <a:pt x="7579" y="12046"/>
                </a:cubicBezTo>
                <a:cubicBezTo>
                  <a:pt x="7708" y="12046"/>
                  <a:pt x="7860" y="11972"/>
                  <a:pt x="7969" y="11809"/>
                </a:cubicBezTo>
                <a:cubicBezTo>
                  <a:pt x="8436" y="11009"/>
                  <a:pt x="8669" y="10342"/>
                  <a:pt x="8736" y="9441"/>
                </a:cubicBezTo>
                <a:cubicBezTo>
                  <a:pt x="8769" y="8741"/>
                  <a:pt x="8836" y="7940"/>
                  <a:pt x="9503" y="7506"/>
                </a:cubicBezTo>
                <a:cubicBezTo>
                  <a:pt x="9603" y="7440"/>
                  <a:pt x="9737" y="7406"/>
                  <a:pt x="9870" y="7406"/>
                </a:cubicBezTo>
                <a:cubicBezTo>
                  <a:pt x="10003" y="7406"/>
                  <a:pt x="10137" y="7440"/>
                  <a:pt x="10237" y="7506"/>
                </a:cubicBezTo>
                <a:cubicBezTo>
                  <a:pt x="10341" y="7556"/>
                  <a:pt x="10433" y="7579"/>
                  <a:pt x="10514" y="7579"/>
                </a:cubicBezTo>
                <a:cubicBezTo>
                  <a:pt x="11081" y="7579"/>
                  <a:pt x="11125" y="6481"/>
                  <a:pt x="11271" y="6072"/>
                </a:cubicBezTo>
                <a:cubicBezTo>
                  <a:pt x="11538" y="5338"/>
                  <a:pt x="11938" y="5138"/>
                  <a:pt x="11738" y="4237"/>
                </a:cubicBezTo>
                <a:cubicBezTo>
                  <a:pt x="11671" y="3970"/>
                  <a:pt x="11938" y="3737"/>
                  <a:pt x="12138" y="3570"/>
                </a:cubicBezTo>
                <a:cubicBezTo>
                  <a:pt x="12972" y="2870"/>
                  <a:pt x="13439" y="1902"/>
                  <a:pt x="12972" y="868"/>
                </a:cubicBezTo>
                <a:lnTo>
                  <a:pt x="12972" y="868"/>
                </a:lnTo>
                <a:cubicBezTo>
                  <a:pt x="12939" y="1002"/>
                  <a:pt x="12906" y="1135"/>
                  <a:pt x="12872" y="1269"/>
                </a:cubicBezTo>
                <a:cubicBezTo>
                  <a:pt x="12672" y="635"/>
                  <a:pt x="12405" y="1"/>
                  <a:pt x="117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3"/>
          <p:cNvSpPr/>
          <p:nvPr/>
        </p:nvSpPr>
        <p:spPr>
          <a:xfrm>
            <a:off x="3424754" y="3755638"/>
            <a:ext cx="418340" cy="281530"/>
          </a:xfrm>
          <a:custGeom>
            <a:avLst/>
            <a:gdLst/>
            <a:ahLst/>
            <a:cxnLst/>
            <a:rect l="l" t="t" r="r" b="b"/>
            <a:pathLst>
              <a:path w="22111" h="14880" extrusionOk="0">
                <a:moveTo>
                  <a:pt x="17834" y="0"/>
                </a:moveTo>
                <a:cubicBezTo>
                  <a:pt x="17705" y="0"/>
                  <a:pt x="17564" y="22"/>
                  <a:pt x="17407" y="69"/>
                </a:cubicBezTo>
                <a:cubicBezTo>
                  <a:pt x="16140" y="470"/>
                  <a:pt x="14806" y="1003"/>
                  <a:pt x="13738" y="1871"/>
                </a:cubicBezTo>
                <a:cubicBezTo>
                  <a:pt x="13271" y="2204"/>
                  <a:pt x="12637" y="2971"/>
                  <a:pt x="12004" y="2971"/>
                </a:cubicBezTo>
                <a:cubicBezTo>
                  <a:pt x="11921" y="2974"/>
                  <a:pt x="11839" y="2975"/>
                  <a:pt x="11758" y="2975"/>
                </a:cubicBezTo>
                <a:cubicBezTo>
                  <a:pt x="11016" y="2975"/>
                  <a:pt x="10307" y="2889"/>
                  <a:pt x="9584" y="2889"/>
                </a:cubicBezTo>
                <a:cubicBezTo>
                  <a:pt x="9229" y="2889"/>
                  <a:pt x="8870" y="2910"/>
                  <a:pt x="8501" y="2971"/>
                </a:cubicBezTo>
                <a:cubicBezTo>
                  <a:pt x="7567" y="3105"/>
                  <a:pt x="6633" y="3538"/>
                  <a:pt x="5666" y="3538"/>
                </a:cubicBezTo>
                <a:cubicBezTo>
                  <a:pt x="4865" y="3538"/>
                  <a:pt x="4031" y="3438"/>
                  <a:pt x="3331" y="3105"/>
                </a:cubicBezTo>
                <a:cubicBezTo>
                  <a:pt x="2730" y="2805"/>
                  <a:pt x="2530" y="2404"/>
                  <a:pt x="2230" y="1904"/>
                </a:cubicBezTo>
                <a:cubicBezTo>
                  <a:pt x="2230" y="1937"/>
                  <a:pt x="2197" y="1937"/>
                  <a:pt x="2163" y="1937"/>
                </a:cubicBezTo>
                <a:cubicBezTo>
                  <a:pt x="2113" y="1934"/>
                  <a:pt x="2065" y="1933"/>
                  <a:pt x="2019" y="1933"/>
                </a:cubicBezTo>
                <a:cubicBezTo>
                  <a:pt x="0" y="1933"/>
                  <a:pt x="2303" y="4754"/>
                  <a:pt x="2597" y="5406"/>
                </a:cubicBezTo>
                <a:cubicBezTo>
                  <a:pt x="2830" y="5940"/>
                  <a:pt x="3364" y="6774"/>
                  <a:pt x="2997" y="7375"/>
                </a:cubicBezTo>
                <a:cubicBezTo>
                  <a:pt x="2797" y="7741"/>
                  <a:pt x="2497" y="7975"/>
                  <a:pt x="2197" y="8208"/>
                </a:cubicBezTo>
                <a:cubicBezTo>
                  <a:pt x="1329" y="8809"/>
                  <a:pt x="1596" y="9476"/>
                  <a:pt x="1563" y="10310"/>
                </a:cubicBezTo>
                <a:cubicBezTo>
                  <a:pt x="1529" y="10510"/>
                  <a:pt x="1496" y="10677"/>
                  <a:pt x="1396" y="10810"/>
                </a:cubicBezTo>
                <a:cubicBezTo>
                  <a:pt x="1396" y="10844"/>
                  <a:pt x="1396" y="10844"/>
                  <a:pt x="1396" y="10844"/>
                </a:cubicBezTo>
                <a:lnTo>
                  <a:pt x="1496" y="10977"/>
                </a:lnTo>
                <a:cubicBezTo>
                  <a:pt x="1529" y="11044"/>
                  <a:pt x="1563" y="11077"/>
                  <a:pt x="1563" y="11111"/>
                </a:cubicBezTo>
                <a:cubicBezTo>
                  <a:pt x="1863" y="11377"/>
                  <a:pt x="2564" y="11644"/>
                  <a:pt x="2764" y="11778"/>
                </a:cubicBezTo>
                <a:cubicBezTo>
                  <a:pt x="3097" y="12078"/>
                  <a:pt x="3331" y="12478"/>
                  <a:pt x="3297" y="12945"/>
                </a:cubicBezTo>
                <a:cubicBezTo>
                  <a:pt x="3264" y="13379"/>
                  <a:pt x="3331" y="14246"/>
                  <a:pt x="3197" y="14880"/>
                </a:cubicBezTo>
                <a:cubicBezTo>
                  <a:pt x="4012" y="14567"/>
                  <a:pt x="5002" y="14107"/>
                  <a:pt x="5838" y="14107"/>
                </a:cubicBezTo>
                <a:cubicBezTo>
                  <a:pt x="5892" y="14107"/>
                  <a:pt x="5946" y="14109"/>
                  <a:pt x="5999" y="14113"/>
                </a:cubicBezTo>
                <a:cubicBezTo>
                  <a:pt x="6205" y="14130"/>
                  <a:pt x="6395" y="14140"/>
                  <a:pt x="6577" y="14140"/>
                </a:cubicBezTo>
                <a:cubicBezTo>
                  <a:pt x="7104" y="14140"/>
                  <a:pt x="7564" y="14052"/>
                  <a:pt x="8134" y="13779"/>
                </a:cubicBezTo>
                <a:cubicBezTo>
                  <a:pt x="8401" y="13612"/>
                  <a:pt x="8735" y="13446"/>
                  <a:pt x="9035" y="13412"/>
                </a:cubicBezTo>
                <a:cubicBezTo>
                  <a:pt x="9086" y="13409"/>
                  <a:pt x="9135" y="13407"/>
                  <a:pt x="9184" y="13407"/>
                </a:cubicBezTo>
                <a:cubicBezTo>
                  <a:pt x="10021" y="13407"/>
                  <a:pt x="10480" y="13933"/>
                  <a:pt x="11236" y="14279"/>
                </a:cubicBezTo>
                <a:cubicBezTo>
                  <a:pt x="11378" y="14340"/>
                  <a:pt x="11837" y="14388"/>
                  <a:pt x="12391" y="14388"/>
                </a:cubicBezTo>
                <a:cubicBezTo>
                  <a:pt x="13665" y="14388"/>
                  <a:pt x="15438" y="14132"/>
                  <a:pt x="14972" y="13179"/>
                </a:cubicBezTo>
                <a:cubicBezTo>
                  <a:pt x="14639" y="12411"/>
                  <a:pt x="15139" y="11911"/>
                  <a:pt x="15806" y="11644"/>
                </a:cubicBezTo>
                <a:cubicBezTo>
                  <a:pt x="16073" y="11244"/>
                  <a:pt x="16540" y="10910"/>
                  <a:pt x="16774" y="10710"/>
                </a:cubicBezTo>
                <a:cubicBezTo>
                  <a:pt x="17041" y="10543"/>
                  <a:pt x="17207" y="10343"/>
                  <a:pt x="17508" y="10177"/>
                </a:cubicBezTo>
                <a:cubicBezTo>
                  <a:pt x="17700" y="10055"/>
                  <a:pt x="17883" y="10007"/>
                  <a:pt x="18059" y="10007"/>
                </a:cubicBezTo>
                <a:cubicBezTo>
                  <a:pt x="18460" y="10007"/>
                  <a:pt x="18817" y="10258"/>
                  <a:pt x="19142" y="10443"/>
                </a:cubicBezTo>
                <a:cubicBezTo>
                  <a:pt x="19471" y="10623"/>
                  <a:pt x="19800" y="10749"/>
                  <a:pt x="20153" y="10749"/>
                </a:cubicBezTo>
                <a:cubicBezTo>
                  <a:pt x="20194" y="10749"/>
                  <a:pt x="20235" y="10747"/>
                  <a:pt x="20276" y="10744"/>
                </a:cubicBezTo>
                <a:cubicBezTo>
                  <a:pt x="20777" y="10710"/>
                  <a:pt x="20977" y="10143"/>
                  <a:pt x="20943" y="9710"/>
                </a:cubicBezTo>
                <a:cubicBezTo>
                  <a:pt x="20910" y="9109"/>
                  <a:pt x="20043" y="8709"/>
                  <a:pt x="19609" y="8409"/>
                </a:cubicBezTo>
                <a:cubicBezTo>
                  <a:pt x="18375" y="7641"/>
                  <a:pt x="20310" y="6541"/>
                  <a:pt x="20376" y="5640"/>
                </a:cubicBezTo>
                <a:cubicBezTo>
                  <a:pt x="20476" y="4773"/>
                  <a:pt x="20310" y="4072"/>
                  <a:pt x="21077" y="3438"/>
                </a:cubicBezTo>
                <a:cubicBezTo>
                  <a:pt x="21244" y="3305"/>
                  <a:pt x="21410" y="3172"/>
                  <a:pt x="21577" y="3038"/>
                </a:cubicBezTo>
                <a:lnTo>
                  <a:pt x="21610" y="3038"/>
                </a:lnTo>
                <a:cubicBezTo>
                  <a:pt x="21628" y="3044"/>
                  <a:pt x="21646" y="3047"/>
                  <a:pt x="21663" y="3047"/>
                </a:cubicBezTo>
                <a:cubicBezTo>
                  <a:pt x="21744" y="3047"/>
                  <a:pt x="21817" y="2987"/>
                  <a:pt x="21844" y="2905"/>
                </a:cubicBezTo>
                <a:cubicBezTo>
                  <a:pt x="22044" y="2404"/>
                  <a:pt x="22111" y="1904"/>
                  <a:pt x="22111" y="1370"/>
                </a:cubicBezTo>
                <a:cubicBezTo>
                  <a:pt x="21815" y="1328"/>
                  <a:pt x="21547" y="1286"/>
                  <a:pt x="21246" y="1286"/>
                </a:cubicBezTo>
                <a:cubicBezTo>
                  <a:pt x="21071" y="1286"/>
                  <a:pt x="20885" y="1300"/>
                  <a:pt x="20676" y="1337"/>
                </a:cubicBezTo>
                <a:cubicBezTo>
                  <a:pt x="20576" y="1359"/>
                  <a:pt x="20480" y="1370"/>
                  <a:pt x="20385" y="1370"/>
                </a:cubicBezTo>
                <a:cubicBezTo>
                  <a:pt x="20195" y="1370"/>
                  <a:pt x="20009" y="1326"/>
                  <a:pt x="19809" y="1237"/>
                </a:cubicBezTo>
                <a:cubicBezTo>
                  <a:pt x="19026" y="947"/>
                  <a:pt x="18697" y="0"/>
                  <a:pt x="178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3"/>
          <p:cNvSpPr/>
          <p:nvPr/>
        </p:nvSpPr>
        <p:spPr>
          <a:xfrm>
            <a:off x="3311045" y="3374914"/>
            <a:ext cx="586331" cy="439625"/>
          </a:xfrm>
          <a:custGeom>
            <a:avLst/>
            <a:gdLst/>
            <a:ahLst/>
            <a:cxnLst/>
            <a:rect l="l" t="t" r="r" b="b"/>
            <a:pathLst>
              <a:path w="30990" h="23236" extrusionOk="0">
                <a:moveTo>
                  <a:pt x="19933" y="0"/>
                </a:moveTo>
                <a:cubicBezTo>
                  <a:pt x="19359" y="0"/>
                  <a:pt x="18846" y="391"/>
                  <a:pt x="18247" y="678"/>
                </a:cubicBezTo>
                <a:cubicBezTo>
                  <a:pt x="16646" y="1446"/>
                  <a:pt x="15011" y="2013"/>
                  <a:pt x="13210" y="2179"/>
                </a:cubicBezTo>
                <a:cubicBezTo>
                  <a:pt x="12971" y="2202"/>
                  <a:pt x="12737" y="2212"/>
                  <a:pt x="12506" y="2212"/>
                </a:cubicBezTo>
                <a:cubicBezTo>
                  <a:pt x="11351" y="2212"/>
                  <a:pt x="10286" y="1957"/>
                  <a:pt x="9174" y="1679"/>
                </a:cubicBezTo>
                <a:cubicBezTo>
                  <a:pt x="8940" y="2046"/>
                  <a:pt x="8640" y="2346"/>
                  <a:pt x="8307" y="2613"/>
                </a:cubicBezTo>
                <a:cubicBezTo>
                  <a:pt x="7773" y="3047"/>
                  <a:pt x="7206" y="3480"/>
                  <a:pt x="6672" y="3881"/>
                </a:cubicBezTo>
                <a:cubicBezTo>
                  <a:pt x="6138" y="4281"/>
                  <a:pt x="5605" y="4715"/>
                  <a:pt x="5438" y="5382"/>
                </a:cubicBezTo>
                <a:cubicBezTo>
                  <a:pt x="5371" y="5649"/>
                  <a:pt x="5305" y="5949"/>
                  <a:pt x="5171" y="6216"/>
                </a:cubicBezTo>
                <a:cubicBezTo>
                  <a:pt x="4904" y="6849"/>
                  <a:pt x="4304" y="7216"/>
                  <a:pt x="3970" y="7817"/>
                </a:cubicBezTo>
                <a:cubicBezTo>
                  <a:pt x="3637" y="8350"/>
                  <a:pt x="3403" y="8951"/>
                  <a:pt x="3103" y="9518"/>
                </a:cubicBezTo>
                <a:cubicBezTo>
                  <a:pt x="2636" y="10419"/>
                  <a:pt x="2036" y="11219"/>
                  <a:pt x="968" y="11419"/>
                </a:cubicBezTo>
                <a:cubicBezTo>
                  <a:pt x="635" y="11486"/>
                  <a:pt x="301" y="11553"/>
                  <a:pt x="1" y="11653"/>
                </a:cubicBezTo>
                <a:cubicBezTo>
                  <a:pt x="635" y="12120"/>
                  <a:pt x="1402" y="13287"/>
                  <a:pt x="1669" y="13588"/>
                </a:cubicBezTo>
                <a:cubicBezTo>
                  <a:pt x="1835" y="13821"/>
                  <a:pt x="2069" y="14021"/>
                  <a:pt x="2236" y="14288"/>
                </a:cubicBezTo>
                <a:cubicBezTo>
                  <a:pt x="2469" y="14688"/>
                  <a:pt x="2402" y="15189"/>
                  <a:pt x="2669" y="15589"/>
                </a:cubicBezTo>
                <a:cubicBezTo>
                  <a:pt x="3103" y="16223"/>
                  <a:pt x="3904" y="15956"/>
                  <a:pt x="4004" y="16923"/>
                </a:cubicBezTo>
                <a:cubicBezTo>
                  <a:pt x="4070" y="17524"/>
                  <a:pt x="4504" y="17891"/>
                  <a:pt x="4571" y="18491"/>
                </a:cubicBezTo>
                <a:cubicBezTo>
                  <a:pt x="4619" y="18828"/>
                  <a:pt x="5031" y="18852"/>
                  <a:pt x="5395" y="18852"/>
                </a:cubicBezTo>
                <a:cubicBezTo>
                  <a:pt x="5457" y="18852"/>
                  <a:pt x="5518" y="18852"/>
                  <a:pt x="5575" y="18852"/>
                </a:cubicBezTo>
                <a:cubicBezTo>
                  <a:pt x="5647" y="18852"/>
                  <a:pt x="5714" y="18853"/>
                  <a:pt x="5772" y="18858"/>
                </a:cubicBezTo>
                <a:cubicBezTo>
                  <a:pt x="5848" y="18868"/>
                  <a:pt x="5913" y="18873"/>
                  <a:pt x="5969" y="18873"/>
                </a:cubicBezTo>
                <a:cubicBezTo>
                  <a:pt x="6281" y="18873"/>
                  <a:pt x="6333" y="18727"/>
                  <a:pt x="6672" y="18558"/>
                </a:cubicBezTo>
                <a:cubicBezTo>
                  <a:pt x="6800" y="18507"/>
                  <a:pt x="6928" y="18436"/>
                  <a:pt x="7071" y="18436"/>
                </a:cubicBezTo>
                <a:cubicBezTo>
                  <a:pt x="7115" y="18436"/>
                  <a:pt x="7159" y="18442"/>
                  <a:pt x="7206" y="18458"/>
                </a:cubicBezTo>
                <a:cubicBezTo>
                  <a:pt x="7706" y="18591"/>
                  <a:pt x="8273" y="18791"/>
                  <a:pt x="8340" y="19358"/>
                </a:cubicBezTo>
                <a:cubicBezTo>
                  <a:pt x="8373" y="19759"/>
                  <a:pt x="7973" y="20092"/>
                  <a:pt x="7806" y="20392"/>
                </a:cubicBezTo>
                <a:cubicBezTo>
                  <a:pt x="7573" y="20793"/>
                  <a:pt x="7906" y="21126"/>
                  <a:pt x="8140" y="21427"/>
                </a:cubicBezTo>
                <a:cubicBezTo>
                  <a:pt x="8177" y="21414"/>
                  <a:pt x="8213" y="21407"/>
                  <a:pt x="8248" y="21407"/>
                </a:cubicBezTo>
                <a:cubicBezTo>
                  <a:pt x="8309" y="21407"/>
                  <a:pt x="8364" y="21430"/>
                  <a:pt x="8407" y="21493"/>
                </a:cubicBezTo>
                <a:cubicBezTo>
                  <a:pt x="8640" y="21894"/>
                  <a:pt x="8840" y="22527"/>
                  <a:pt x="9274" y="22727"/>
                </a:cubicBezTo>
                <a:cubicBezTo>
                  <a:pt x="9841" y="23028"/>
                  <a:pt x="10475" y="23194"/>
                  <a:pt x="11109" y="23228"/>
                </a:cubicBezTo>
                <a:cubicBezTo>
                  <a:pt x="11193" y="23233"/>
                  <a:pt x="11277" y="23236"/>
                  <a:pt x="11360" y="23236"/>
                </a:cubicBezTo>
                <a:cubicBezTo>
                  <a:pt x="12296" y="23236"/>
                  <a:pt x="13158" y="22911"/>
                  <a:pt x="14077" y="22727"/>
                </a:cubicBezTo>
                <a:cubicBezTo>
                  <a:pt x="14689" y="22614"/>
                  <a:pt x="15332" y="22547"/>
                  <a:pt x="15964" y="22547"/>
                </a:cubicBezTo>
                <a:cubicBezTo>
                  <a:pt x="16262" y="22547"/>
                  <a:pt x="16557" y="22562"/>
                  <a:pt x="16846" y="22594"/>
                </a:cubicBezTo>
                <a:cubicBezTo>
                  <a:pt x="17134" y="22623"/>
                  <a:pt x="17397" y="22664"/>
                  <a:pt x="17649" y="22664"/>
                </a:cubicBezTo>
                <a:cubicBezTo>
                  <a:pt x="17980" y="22664"/>
                  <a:pt x="18292" y="22593"/>
                  <a:pt x="18614" y="22327"/>
                </a:cubicBezTo>
                <a:cubicBezTo>
                  <a:pt x="18981" y="22060"/>
                  <a:pt x="19381" y="21760"/>
                  <a:pt x="19748" y="21460"/>
                </a:cubicBezTo>
                <a:cubicBezTo>
                  <a:pt x="20515" y="20859"/>
                  <a:pt x="21516" y="20459"/>
                  <a:pt x="22450" y="20126"/>
                </a:cubicBezTo>
                <a:cubicBezTo>
                  <a:pt x="22852" y="19950"/>
                  <a:pt x="23385" y="19699"/>
                  <a:pt x="23881" y="19699"/>
                </a:cubicBezTo>
                <a:cubicBezTo>
                  <a:pt x="24044" y="19699"/>
                  <a:pt x="24203" y="19726"/>
                  <a:pt x="24351" y="19792"/>
                </a:cubicBezTo>
                <a:cubicBezTo>
                  <a:pt x="24976" y="20022"/>
                  <a:pt x="25665" y="21094"/>
                  <a:pt x="26323" y="21094"/>
                </a:cubicBezTo>
                <a:cubicBezTo>
                  <a:pt x="26333" y="21094"/>
                  <a:pt x="26343" y="21093"/>
                  <a:pt x="26353" y="21093"/>
                </a:cubicBezTo>
                <a:cubicBezTo>
                  <a:pt x="26758" y="21039"/>
                  <a:pt x="27141" y="20941"/>
                  <a:pt x="27537" y="20941"/>
                </a:cubicBezTo>
                <a:cubicBezTo>
                  <a:pt x="27631" y="20941"/>
                  <a:pt x="27725" y="20947"/>
                  <a:pt x="27821" y="20960"/>
                </a:cubicBezTo>
                <a:cubicBezTo>
                  <a:pt x="27921" y="20960"/>
                  <a:pt x="28021" y="20993"/>
                  <a:pt x="28121" y="21026"/>
                </a:cubicBezTo>
                <a:cubicBezTo>
                  <a:pt x="28087" y="20826"/>
                  <a:pt x="28087" y="20593"/>
                  <a:pt x="28054" y="20392"/>
                </a:cubicBezTo>
                <a:cubicBezTo>
                  <a:pt x="27921" y="19425"/>
                  <a:pt x="27887" y="18691"/>
                  <a:pt x="28021" y="17724"/>
                </a:cubicBezTo>
                <a:cubicBezTo>
                  <a:pt x="28121" y="17057"/>
                  <a:pt x="27787" y="16390"/>
                  <a:pt x="28321" y="15889"/>
                </a:cubicBezTo>
                <a:cubicBezTo>
                  <a:pt x="28488" y="15722"/>
                  <a:pt x="28488" y="15722"/>
                  <a:pt x="28621" y="15522"/>
                </a:cubicBezTo>
                <a:cubicBezTo>
                  <a:pt x="28633" y="15498"/>
                  <a:pt x="28644" y="15488"/>
                  <a:pt x="28654" y="15488"/>
                </a:cubicBezTo>
                <a:cubicBezTo>
                  <a:pt x="28729" y="15488"/>
                  <a:pt x="28755" y="16056"/>
                  <a:pt x="28755" y="16056"/>
                </a:cubicBezTo>
                <a:cubicBezTo>
                  <a:pt x="28755" y="16223"/>
                  <a:pt x="28788" y="16356"/>
                  <a:pt x="28888" y="16523"/>
                </a:cubicBezTo>
                <a:cubicBezTo>
                  <a:pt x="28952" y="16587"/>
                  <a:pt x="29025" y="16614"/>
                  <a:pt x="29104" y="16614"/>
                </a:cubicBezTo>
                <a:cubicBezTo>
                  <a:pt x="29546" y="16614"/>
                  <a:pt x="30187" y="15784"/>
                  <a:pt x="30541" y="15784"/>
                </a:cubicBezTo>
                <a:cubicBezTo>
                  <a:pt x="30558" y="15784"/>
                  <a:pt x="30574" y="15785"/>
                  <a:pt x="30589" y="15789"/>
                </a:cubicBezTo>
                <a:cubicBezTo>
                  <a:pt x="30607" y="15793"/>
                  <a:pt x="30624" y="15794"/>
                  <a:pt x="30640" y="15794"/>
                </a:cubicBezTo>
                <a:cubicBezTo>
                  <a:pt x="30782" y="15794"/>
                  <a:pt x="30886" y="15672"/>
                  <a:pt x="30856" y="15522"/>
                </a:cubicBezTo>
                <a:cubicBezTo>
                  <a:pt x="30689" y="14788"/>
                  <a:pt x="30990" y="13654"/>
                  <a:pt x="30156" y="13221"/>
                </a:cubicBezTo>
                <a:cubicBezTo>
                  <a:pt x="30028" y="13147"/>
                  <a:pt x="29882" y="13116"/>
                  <a:pt x="29725" y="13116"/>
                </a:cubicBezTo>
                <a:cubicBezTo>
                  <a:pt x="29101" y="13116"/>
                  <a:pt x="28307" y="13601"/>
                  <a:pt x="27854" y="13788"/>
                </a:cubicBezTo>
                <a:cubicBezTo>
                  <a:pt x="27606" y="13884"/>
                  <a:pt x="27385" y="13927"/>
                  <a:pt x="27189" y="13927"/>
                </a:cubicBezTo>
                <a:cubicBezTo>
                  <a:pt x="25544" y="13927"/>
                  <a:pt x="25638" y="10844"/>
                  <a:pt x="25519" y="9651"/>
                </a:cubicBezTo>
                <a:cubicBezTo>
                  <a:pt x="25419" y="8551"/>
                  <a:pt x="25452" y="7416"/>
                  <a:pt x="24718" y="6482"/>
                </a:cubicBezTo>
                <a:cubicBezTo>
                  <a:pt x="23818" y="5382"/>
                  <a:pt x="23051" y="4147"/>
                  <a:pt x="22217" y="2980"/>
                </a:cubicBezTo>
                <a:cubicBezTo>
                  <a:pt x="21683" y="2213"/>
                  <a:pt x="21483" y="745"/>
                  <a:pt x="20649" y="211"/>
                </a:cubicBezTo>
                <a:cubicBezTo>
                  <a:pt x="20395" y="61"/>
                  <a:pt x="20159" y="0"/>
                  <a:pt x="19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3"/>
          <p:cNvSpPr/>
          <p:nvPr/>
        </p:nvSpPr>
        <p:spPr>
          <a:xfrm>
            <a:off x="3285182" y="3987294"/>
            <a:ext cx="438641" cy="407385"/>
          </a:xfrm>
          <a:custGeom>
            <a:avLst/>
            <a:gdLst/>
            <a:ahLst/>
            <a:cxnLst/>
            <a:rect l="l" t="t" r="r" b="b"/>
            <a:pathLst>
              <a:path w="23184" h="21532" extrusionOk="0">
                <a:moveTo>
                  <a:pt x="22916" y="1"/>
                </a:moveTo>
                <a:cubicBezTo>
                  <a:pt x="22449" y="334"/>
                  <a:pt x="22883" y="1035"/>
                  <a:pt x="22883" y="1435"/>
                </a:cubicBezTo>
                <a:cubicBezTo>
                  <a:pt x="22883" y="1635"/>
                  <a:pt x="22683" y="1835"/>
                  <a:pt x="22550" y="1935"/>
                </a:cubicBezTo>
                <a:cubicBezTo>
                  <a:pt x="21916" y="2502"/>
                  <a:pt x="20715" y="2603"/>
                  <a:pt x="19914" y="2603"/>
                </a:cubicBezTo>
                <a:cubicBezTo>
                  <a:pt x="18847" y="2603"/>
                  <a:pt x="18480" y="2369"/>
                  <a:pt x="17546" y="1835"/>
                </a:cubicBezTo>
                <a:cubicBezTo>
                  <a:pt x="17266" y="1681"/>
                  <a:pt x="17003" y="1621"/>
                  <a:pt x="16750" y="1621"/>
                </a:cubicBezTo>
                <a:cubicBezTo>
                  <a:pt x="15870" y="1621"/>
                  <a:pt x="15114" y="2350"/>
                  <a:pt x="14168" y="2350"/>
                </a:cubicBezTo>
                <a:cubicBezTo>
                  <a:pt x="14094" y="2350"/>
                  <a:pt x="14020" y="2345"/>
                  <a:pt x="13943" y="2336"/>
                </a:cubicBezTo>
                <a:cubicBezTo>
                  <a:pt x="13823" y="2326"/>
                  <a:pt x="13707" y="2321"/>
                  <a:pt x="13595" y="2321"/>
                </a:cubicBezTo>
                <a:cubicBezTo>
                  <a:pt x="12967" y="2321"/>
                  <a:pt x="12460" y="2471"/>
                  <a:pt x="11809" y="2669"/>
                </a:cubicBezTo>
                <a:cubicBezTo>
                  <a:pt x="11642" y="2736"/>
                  <a:pt x="10441" y="2969"/>
                  <a:pt x="10441" y="3203"/>
                </a:cubicBezTo>
                <a:cubicBezTo>
                  <a:pt x="10441" y="3317"/>
                  <a:pt x="10344" y="3376"/>
                  <a:pt x="10248" y="3376"/>
                </a:cubicBezTo>
                <a:cubicBezTo>
                  <a:pt x="10175" y="3376"/>
                  <a:pt x="10103" y="3342"/>
                  <a:pt x="10074" y="3270"/>
                </a:cubicBezTo>
                <a:cubicBezTo>
                  <a:pt x="10004" y="3295"/>
                  <a:pt x="9933" y="3305"/>
                  <a:pt x="9863" y="3305"/>
                </a:cubicBezTo>
                <a:cubicBezTo>
                  <a:pt x="9589" y="3305"/>
                  <a:pt x="9314" y="3152"/>
                  <a:pt x="9039" y="3152"/>
                </a:cubicBezTo>
                <a:cubicBezTo>
                  <a:pt x="8917" y="3152"/>
                  <a:pt x="8795" y="3182"/>
                  <a:pt x="8673" y="3270"/>
                </a:cubicBezTo>
                <a:cubicBezTo>
                  <a:pt x="8006" y="3770"/>
                  <a:pt x="7372" y="4304"/>
                  <a:pt x="6605" y="4671"/>
                </a:cubicBezTo>
                <a:cubicBezTo>
                  <a:pt x="6043" y="4920"/>
                  <a:pt x="5423" y="5141"/>
                  <a:pt x="4799" y="5141"/>
                </a:cubicBezTo>
                <a:cubicBezTo>
                  <a:pt x="4756" y="5141"/>
                  <a:pt x="4713" y="5140"/>
                  <a:pt x="4670" y="5138"/>
                </a:cubicBezTo>
                <a:cubicBezTo>
                  <a:pt x="4543" y="5138"/>
                  <a:pt x="4425" y="5108"/>
                  <a:pt x="4345" y="5108"/>
                </a:cubicBezTo>
                <a:cubicBezTo>
                  <a:pt x="4278" y="5108"/>
                  <a:pt x="4236" y="5129"/>
                  <a:pt x="4236" y="5204"/>
                </a:cubicBezTo>
                <a:cubicBezTo>
                  <a:pt x="4236" y="5405"/>
                  <a:pt x="4236" y="5605"/>
                  <a:pt x="4236" y="5805"/>
                </a:cubicBezTo>
                <a:cubicBezTo>
                  <a:pt x="4270" y="5905"/>
                  <a:pt x="4270" y="5972"/>
                  <a:pt x="4303" y="6172"/>
                </a:cubicBezTo>
                <a:cubicBezTo>
                  <a:pt x="4370" y="6772"/>
                  <a:pt x="3769" y="7539"/>
                  <a:pt x="3469" y="8006"/>
                </a:cubicBezTo>
                <a:cubicBezTo>
                  <a:pt x="3202" y="8407"/>
                  <a:pt x="3169" y="9074"/>
                  <a:pt x="2769" y="9341"/>
                </a:cubicBezTo>
                <a:cubicBezTo>
                  <a:pt x="2726" y="9371"/>
                  <a:pt x="2669" y="9382"/>
                  <a:pt x="2602" y="9382"/>
                </a:cubicBezTo>
                <a:cubicBezTo>
                  <a:pt x="2350" y="9382"/>
                  <a:pt x="1959" y="9213"/>
                  <a:pt x="1676" y="9213"/>
                </a:cubicBezTo>
                <a:cubicBezTo>
                  <a:pt x="1452" y="9213"/>
                  <a:pt x="1296" y="9321"/>
                  <a:pt x="1334" y="9708"/>
                </a:cubicBezTo>
                <a:cubicBezTo>
                  <a:pt x="1401" y="10175"/>
                  <a:pt x="1401" y="10575"/>
                  <a:pt x="1134" y="11009"/>
                </a:cubicBezTo>
                <a:cubicBezTo>
                  <a:pt x="901" y="11409"/>
                  <a:pt x="400" y="11509"/>
                  <a:pt x="0" y="11709"/>
                </a:cubicBezTo>
                <a:cubicBezTo>
                  <a:pt x="234" y="11842"/>
                  <a:pt x="500" y="12043"/>
                  <a:pt x="434" y="12576"/>
                </a:cubicBezTo>
                <a:cubicBezTo>
                  <a:pt x="400" y="13110"/>
                  <a:pt x="534" y="13444"/>
                  <a:pt x="934" y="13844"/>
                </a:cubicBezTo>
                <a:cubicBezTo>
                  <a:pt x="1301" y="14211"/>
                  <a:pt x="1835" y="14444"/>
                  <a:pt x="2268" y="14778"/>
                </a:cubicBezTo>
                <a:cubicBezTo>
                  <a:pt x="2802" y="15245"/>
                  <a:pt x="2869" y="15745"/>
                  <a:pt x="2602" y="16312"/>
                </a:cubicBezTo>
                <a:cubicBezTo>
                  <a:pt x="2569" y="16412"/>
                  <a:pt x="2535" y="16579"/>
                  <a:pt x="2569" y="16713"/>
                </a:cubicBezTo>
                <a:cubicBezTo>
                  <a:pt x="2702" y="17180"/>
                  <a:pt x="3336" y="17547"/>
                  <a:pt x="3636" y="17947"/>
                </a:cubicBezTo>
                <a:cubicBezTo>
                  <a:pt x="3772" y="18164"/>
                  <a:pt x="3974" y="18425"/>
                  <a:pt x="4242" y="18425"/>
                </a:cubicBezTo>
                <a:cubicBezTo>
                  <a:pt x="4303" y="18425"/>
                  <a:pt x="4368" y="18412"/>
                  <a:pt x="4437" y="18381"/>
                </a:cubicBezTo>
                <a:cubicBezTo>
                  <a:pt x="5304" y="18047"/>
                  <a:pt x="6071" y="17813"/>
                  <a:pt x="7005" y="17713"/>
                </a:cubicBezTo>
                <a:cubicBezTo>
                  <a:pt x="7020" y="17712"/>
                  <a:pt x="7035" y="17712"/>
                  <a:pt x="7049" y="17712"/>
                </a:cubicBezTo>
                <a:cubicBezTo>
                  <a:pt x="7376" y="17712"/>
                  <a:pt x="7418" y="18016"/>
                  <a:pt x="7731" y="18016"/>
                </a:cubicBezTo>
                <a:cubicBezTo>
                  <a:pt x="7790" y="18016"/>
                  <a:pt x="7858" y="18006"/>
                  <a:pt x="7939" y="17980"/>
                </a:cubicBezTo>
                <a:cubicBezTo>
                  <a:pt x="8206" y="17880"/>
                  <a:pt x="8439" y="17747"/>
                  <a:pt x="8706" y="17647"/>
                </a:cubicBezTo>
                <a:cubicBezTo>
                  <a:pt x="8712" y="17645"/>
                  <a:pt x="8718" y="17644"/>
                  <a:pt x="8726" y="17644"/>
                </a:cubicBezTo>
                <a:cubicBezTo>
                  <a:pt x="8865" y="17644"/>
                  <a:pt x="9380" y="17915"/>
                  <a:pt x="9507" y="17947"/>
                </a:cubicBezTo>
                <a:cubicBezTo>
                  <a:pt x="10074" y="18080"/>
                  <a:pt x="10641" y="18447"/>
                  <a:pt x="11108" y="18848"/>
                </a:cubicBezTo>
                <a:cubicBezTo>
                  <a:pt x="10408" y="19014"/>
                  <a:pt x="10174" y="19882"/>
                  <a:pt x="11375" y="20048"/>
                </a:cubicBezTo>
                <a:cubicBezTo>
                  <a:pt x="11396" y="20051"/>
                  <a:pt x="11417" y="20053"/>
                  <a:pt x="11438" y="20053"/>
                </a:cubicBezTo>
                <a:cubicBezTo>
                  <a:pt x="11656" y="20053"/>
                  <a:pt x="11896" y="19909"/>
                  <a:pt x="12109" y="19848"/>
                </a:cubicBezTo>
                <a:cubicBezTo>
                  <a:pt x="12182" y="19816"/>
                  <a:pt x="12263" y="19801"/>
                  <a:pt x="12350" y="19801"/>
                </a:cubicBezTo>
                <a:cubicBezTo>
                  <a:pt x="12979" y="19801"/>
                  <a:pt x="13905" y="20572"/>
                  <a:pt x="14110" y="20982"/>
                </a:cubicBezTo>
                <a:cubicBezTo>
                  <a:pt x="14256" y="21275"/>
                  <a:pt x="14545" y="21532"/>
                  <a:pt x="14872" y="21532"/>
                </a:cubicBezTo>
                <a:cubicBezTo>
                  <a:pt x="14993" y="21532"/>
                  <a:pt x="15119" y="21497"/>
                  <a:pt x="15244" y="21416"/>
                </a:cubicBezTo>
                <a:cubicBezTo>
                  <a:pt x="15611" y="21149"/>
                  <a:pt x="15545" y="20849"/>
                  <a:pt x="15344" y="20449"/>
                </a:cubicBezTo>
                <a:cubicBezTo>
                  <a:pt x="15111" y="19915"/>
                  <a:pt x="14877" y="19381"/>
                  <a:pt x="14711" y="18814"/>
                </a:cubicBezTo>
                <a:cubicBezTo>
                  <a:pt x="14644" y="18647"/>
                  <a:pt x="14677" y="18114"/>
                  <a:pt x="14477" y="17947"/>
                </a:cubicBezTo>
                <a:cubicBezTo>
                  <a:pt x="14377" y="17880"/>
                  <a:pt x="14277" y="17813"/>
                  <a:pt x="14177" y="17780"/>
                </a:cubicBezTo>
                <a:lnTo>
                  <a:pt x="14177" y="17780"/>
                </a:lnTo>
                <a:cubicBezTo>
                  <a:pt x="14444" y="17847"/>
                  <a:pt x="14744" y="17914"/>
                  <a:pt x="15044" y="17980"/>
                </a:cubicBezTo>
                <a:cubicBezTo>
                  <a:pt x="15068" y="17986"/>
                  <a:pt x="15089" y="17989"/>
                  <a:pt x="15109" y="17989"/>
                </a:cubicBezTo>
                <a:cubicBezTo>
                  <a:pt x="15200" y="17989"/>
                  <a:pt x="15250" y="17929"/>
                  <a:pt x="15278" y="17847"/>
                </a:cubicBezTo>
                <a:cubicBezTo>
                  <a:pt x="15311" y="17880"/>
                  <a:pt x="15311" y="17947"/>
                  <a:pt x="15344" y="17980"/>
                </a:cubicBezTo>
                <a:cubicBezTo>
                  <a:pt x="15375" y="18053"/>
                  <a:pt x="15432" y="18083"/>
                  <a:pt x="15491" y="18083"/>
                </a:cubicBezTo>
                <a:cubicBezTo>
                  <a:pt x="15624" y="18083"/>
                  <a:pt x="15770" y="17931"/>
                  <a:pt x="15678" y="17747"/>
                </a:cubicBezTo>
                <a:cubicBezTo>
                  <a:pt x="15511" y="17380"/>
                  <a:pt x="15645" y="16679"/>
                  <a:pt x="15344" y="16379"/>
                </a:cubicBezTo>
                <a:cubicBezTo>
                  <a:pt x="14844" y="15879"/>
                  <a:pt x="13910" y="16079"/>
                  <a:pt x="13343" y="15612"/>
                </a:cubicBezTo>
                <a:cubicBezTo>
                  <a:pt x="12979" y="15304"/>
                  <a:pt x="12426" y="14289"/>
                  <a:pt x="11784" y="14289"/>
                </a:cubicBezTo>
                <a:cubicBezTo>
                  <a:pt x="11662" y="14289"/>
                  <a:pt x="11536" y="14326"/>
                  <a:pt x="11408" y="14411"/>
                </a:cubicBezTo>
                <a:cubicBezTo>
                  <a:pt x="11408" y="14511"/>
                  <a:pt x="11308" y="14645"/>
                  <a:pt x="11175" y="14645"/>
                </a:cubicBezTo>
                <a:cubicBezTo>
                  <a:pt x="11041" y="14845"/>
                  <a:pt x="11041" y="15078"/>
                  <a:pt x="11208" y="15278"/>
                </a:cubicBezTo>
                <a:cubicBezTo>
                  <a:pt x="11642" y="15779"/>
                  <a:pt x="12175" y="15945"/>
                  <a:pt x="12509" y="16546"/>
                </a:cubicBezTo>
                <a:cubicBezTo>
                  <a:pt x="12776" y="17046"/>
                  <a:pt x="13109" y="17313"/>
                  <a:pt x="13510" y="17513"/>
                </a:cubicBezTo>
                <a:cubicBezTo>
                  <a:pt x="13176" y="17413"/>
                  <a:pt x="12843" y="17380"/>
                  <a:pt x="12576" y="17046"/>
                </a:cubicBezTo>
                <a:cubicBezTo>
                  <a:pt x="12476" y="16913"/>
                  <a:pt x="12342" y="16746"/>
                  <a:pt x="12175" y="16646"/>
                </a:cubicBezTo>
                <a:cubicBezTo>
                  <a:pt x="11208" y="15945"/>
                  <a:pt x="9674" y="16346"/>
                  <a:pt x="9207" y="15145"/>
                </a:cubicBezTo>
                <a:cubicBezTo>
                  <a:pt x="9331" y="15145"/>
                  <a:pt x="9468" y="15150"/>
                  <a:pt x="9606" y="15150"/>
                </a:cubicBezTo>
                <a:cubicBezTo>
                  <a:pt x="9986" y="15150"/>
                  <a:pt x="10379" y="15114"/>
                  <a:pt x="10574" y="14845"/>
                </a:cubicBezTo>
                <a:cubicBezTo>
                  <a:pt x="10708" y="14711"/>
                  <a:pt x="10774" y="14544"/>
                  <a:pt x="10774" y="14378"/>
                </a:cubicBezTo>
                <a:cubicBezTo>
                  <a:pt x="10541" y="14178"/>
                  <a:pt x="10374" y="13977"/>
                  <a:pt x="10207" y="13777"/>
                </a:cubicBezTo>
                <a:cubicBezTo>
                  <a:pt x="10007" y="13510"/>
                  <a:pt x="9740" y="13077"/>
                  <a:pt x="9941" y="12743"/>
                </a:cubicBezTo>
                <a:cubicBezTo>
                  <a:pt x="10092" y="12535"/>
                  <a:pt x="10296" y="12435"/>
                  <a:pt x="10512" y="12435"/>
                </a:cubicBezTo>
                <a:cubicBezTo>
                  <a:pt x="10677" y="12435"/>
                  <a:pt x="10849" y="12494"/>
                  <a:pt x="11008" y="12610"/>
                </a:cubicBezTo>
                <a:cubicBezTo>
                  <a:pt x="11442" y="12943"/>
                  <a:pt x="11542" y="13444"/>
                  <a:pt x="11775" y="13944"/>
                </a:cubicBezTo>
                <a:lnTo>
                  <a:pt x="11809" y="13944"/>
                </a:lnTo>
                <a:cubicBezTo>
                  <a:pt x="12242" y="13277"/>
                  <a:pt x="11308" y="11943"/>
                  <a:pt x="10908" y="11476"/>
                </a:cubicBezTo>
                <a:cubicBezTo>
                  <a:pt x="10441" y="10942"/>
                  <a:pt x="9607" y="10742"/>
                  <a:pt x="9474" y="9974"/>
                </a:cubicBezTo>
                <a:cubicBezTo>
                  <a:pt x="9307" y="9141"/>
                  <a:pt x="9240" y="8473"/>
                  <a:pt x="9540" y="7639"/>
                </a:cubicBezTo>
                <a:cubicBezTo>
                  <a:pt x="9640" y="7373"/>
                  <a:pt x="9740" y="7139"/>
                  <a:pt x="9774" y="6839"/>
                </a:cubicBezTo>
                <a:lnTo>
                  <a:pt x="10441" y="6839"/>
                </a:lnTo>
                <a:cubicBezTo>
                  <a:pt x="10508" y="6972"/>
                  <a:pt x="10574" y="7139"/>
                  <a:pt x="10608" y="7306"/>
                </a:cubicBezTo>
                <a:cubicBezTo>
                  <a:pt x="10708" y="7606"/>
                  <a:pt x="10708" y="8006"/>
                  <a:pt x="10975" y="8240"/>
                </a:cubicBezTo>
                <a:cubicBezTo>
                  <a:pt x="11308" y="8540"/>
                  <a:pt x="11875" y="8707"/>
                  <a:pt x="12042" y="9174"/>
                </a:cubicBezTo>
                <a:cubicBezTo>
                  <a:pt x="12142" y="9441"/>
                  <a:pt x="12276" y="9641"/>
                  <a:pt x="12542" y="9774"/>
                </a:cubicBezTo>
                <a:cubicBezTo>
                  <a:pt x="12598" y="9797"/>
                  <a:pt x="12648" y="9808"/>
                  <a:pt x="12693" y="9808"/>
                </a:cubicBezTo>
                <a:cubicBezTo>
                  <a:pt x="12975" y="9808"/>
                  <a:pt x="13062" y="9404"/>
                  <a:pt x="12976" y="9174"/>
                </a:cubicBezTo>
                <a:cubicBezTo>
                  <a:pt x="12409" y="7806"/>
                  <a:pt x="14010" y="8340"/>
                  <a:pt x="14277" y="7439"/>
                </a:cubicBezTo>
                <a:cubicBezTo>
                  <a:pt x="14377" y="7106"/>
                  <a:pt x="14144" y="6772"/>
                  <a:pt x="13943" y="6539"/>
                </a:cubicBezTo>
                <a:cubicBezTo>
                  <a:pt x="13843" y="6372"/>
                  <a:pt x="13710" y="6272"/>
                  <a:pt x="13576" y="6138"/>
                </a:cubicBezTo>
                <a:cubicBezTo>
                  <a:pt x="13517" y="5689"/>
                  <a:pt x="13645" y="5428"/>
                  <a:pt x="13914" y="5428"/>
                </a:cubicBezTo>
                <a:cubicBezTo>
                  <a:pt x="13944" y="5428"/>
                  <a:pt x="13976" y="5431"/>
                  <a:pt x="14010" y="5438"/>
                </a:cubicBezTo>
                <a:cubicBezTo>
                  <a:pt x="14210" y="5438"/>
                  <a:pt x="14444" y="5438"/>
                  <a:pt x="14644" y="5471"/>
                </a:cubicBezTo>
                <a:cubicBezTo>
                  <a:pt x="14766" y="5485"/>
                  <a:pt x="14906" y="5499"/>
                  <a:pt x="15048" y="5499"/>
                </a:cubicBezTo>
                <a:cubicBezTo>
                  <a:pt x="15254" y="5499"/>
                  <a:pt x="15467" y="5470"/>
                  <a:pt x="15645" y="5371"/>
                </a:cubicBezTo>
                <a:cubicBezTo>
                  <a:pt x="16043" y="5144"/>
                  <a:pt x="16271" y="4916"/>
                  <a:pt x="16723" y="4916"/>
                </a:cubicBezTo>
                <a:cubicBezTo>
                  <a:pt x="16801" y="4916"/>
                  <a:pt x="16886" y="4923"/>
                  <a:pt x="16979" y="4938"/>
                </a:cubicBezTo>
                <a:cubicBezTo>
                  <a:pt x="17061" y="4949"/>
                  <a:pt x="17146" y="4954"/>
                  <a:pt x="17233" y="4954"/>
                </a:cubicBezTo>
                <a:cubicBezTo>
                  <a:pt x="17665" y="4954"/>
                  <a:pt x="18155" y="4835"/>
                  <a:pt x="18607" y="4835"/>
                </a:cubicBezTo>
                <a:cubicBezTo>
                  <a:pt x="18847" y="4835"/>
                  <a:pt x="19076" y="4869"/>
                  <a:pt x="19281" y="4971"/>
                </a:cubicBezTo>
                <a:cubicBezTo>
                  <a:pt x="19781" y="5171"/>
                  <a:pt x="20348" y="5171"/>
                  <a:pt x="20882" y="5304"/>
                </a:cubicBezTo>
                <a:cubicBezTo>
                  <a:pt x="21016" y="5340"/>
                  <a:pt x="21145" y="5357"/>
                  <a:pt x="21266" y="5357"/>
                </a:cubicBezTo>
                <a:cubicBezTo>
                  <a:pt x="21719" y="5357"/>
                  <a:pt x="22080" y="5118"/>
                  <a:pt x="22316" y="4671"/>
                </a:cubicBezTo>
                <a:cubicBezTo>
                  <a:pt x="22483" y="4337"/>
                  <a:pt x="22416" y="3703"/>
                  <a:pt x="22449" y="3370"/>
                </a:cubicBezTo>
                <a:cubicBezTo>
                  <a:pt x="22583" y="2636"/>
                  <a:pt x="23017" y="2035"/>
                  <a:pt x="23150" y="1302"/>
                </a:cubicBezTo>
                <a:cubicBezTo>
                  <a:pt x="23183" y="1101"/>
                  <a:pt x="23183" y="668"/>
                  <a:pt x="23050" y="468"/>
                </a:cubicBezTo>
                <a:cubicBezTo>
                  <a:pt x="22950" y="301"/>
                  <a:pt x="22916" y="134"/>
                  <a:pt x="22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3"/>
          <p:cNvSpPr/>
          <p:nvPr/>
        </p:nvSpPr>
        <p:spPr>
          <a:xfrm>
            <a:off x="3190506" y="3599795"/>
            <a:ext cx="289079" cy="414026"/>
          </a:xfrm>
          <a:custGeom>
            <a:avLst/>
            <a:gdLst/>
            <a:ahLst/>
            <a:cxnLst/>
            <a:rect l="l" t="t" r="r" b="b"/>
            <a:pathLst>
              <a:path w="15279" h="21883" extrusionOk="0">
                <a:moveTo>
                  <a:pt x="5738" y="0"/>
                </a:moveTo>
                <a:cubicBezTo>
                  <a:pt x="5371" y="167"/>
                  <a:pt x="5037" y="301"/>
                  <a:pt x="4671" y="467"/>
                </a:cubicBezTo>
                <a:cubicBezTo>
                  <a:pt x="3837" y="868"/>
                  <a:pt x="2702" y="634"/>
                  <a:pt x="2035" y="1368"/>
                </a:cubicBezTo>
                <a:cubicBezTo>
                  <a:pt x="1935" y="1501"/>
                  <a:pt x="1835" y="1635"/>
                  <a:pt x="1702" y="1735"/>
                </a:cubicBezTo>
                <a:cubicBezTo>
                  <a:pt x="1668" y="2202"/>
                  <a:pt x="1602" y="2669"/>
                  <a:pt x="1668" y="3136"/>
                </a:cubicBezTo>
                <a:cubicBezTo>
                  <a:pt x="1735" y="3836"/>
                  <a:pt x="2235" y="3603"/>
                  <a:pt x="2602" y="3803"/>
                </a:cubicBezTo>
                <a:cubicBezTo>
                  <a:pt x="3003" y="4003"/>
                  <a:pt x="3236" y="4470"/>
                  <a:pt x="3169" y="4937"/>
                </a:cubicBezTo>
                <a:cubicBezTo>
                  <a:pt x="3169" y="5104"/>
                  <a:pt x="3103" y="5304"/>
                  <a:pt x="2969" y="5504"/>
                </a:cubicBezTo>
                <a:cubicBezTo>
                  <a:pt x="3003" y="5538"/>
                  <a:pt x="3003" y="5571"/>
                  <a:pt x="3036" y="5571"/>
                </a:cubicBezTo>
                <a:cubicBezTo>
                  <a:pt x="3503" y="6972"/>
                  <a:pt x="1902" y="9140"/>
                  <a:pt x="3903" y="9674"/>
                </a:cubicBezTo>
                <a:cubicBezTo>
                  <a:pt x="4103" y="9741"/>
                  <a:pt x="4103" y="9941"/>
                  <a:pt x="3970" y="10041"/>
                </a:cubicBezTo>
                <a:cubicBezTo>
                  <a:pt x="3069" y="10708"/>
                  <a:pt x="4137" y="11542"/>
                  <a:pt x="3570" y="12276"/>
                </a:cubicBezTo>
                <a:cubicBezTo>
                  <a:pt x="3424" y="12451"/>
                  <a:pt x="3279" y="12549"/>
                  <a:pt x="3066" y="12549"/>
                </a:cubicBezTo>
                <a:cubicBezTo>
                  <a:pt x="3036" y="12549"/>
                  <a:pt x="3003" y="12547"/>
                  <a:pt x="2969" y="12543"/>
                </a:cubicBezTo>
                <a:cubicBezTo>
                  <a:pt x="2953" y="12542"/>
                  <a:pt x="2938" y="12542"/>
                  <a:pt x="2923" y="12542"/>
                </a:cubicBezTo>
                <a:cubicBezTo>
                  <a:pt x="2290" y="12542"/>
                  <a:pt x="2740" y="13219"/>
                  <a:pt x="2903" y="13610"/>
                </a:cubicBezTo>
                <a:cubicBezTo>
                  <a:pt x="2969" y="13744"/>
                  <a:pt x="2903" y="13910"/>
                  <a:pt x="2736" y="13910"/>
                </a:cubicBezTo>
                <a:cubicBezTo>
                  <a:pt x="2619" y="13902"/>
                  <a:pt x="2486" y="13892"/>
                  <a:pt x="2354" y="13892"/>
                </a:cubicBezTo>
                <a:cubicBezTo>
                  <a:pt x="1958" y="13892"/>
                  <a:pt x="1577" y="13985"/>
                  <a:pt x="1702" y="14511"/>
                </a:cubicBezTo>
                <a:cubicBezTo>
                  <a:pt x="1768" y="14778"/>
                  <a:pt x="1735" y="14811"/>
                  <a:pt x="1635" y="15078"/>
                </a:cubicBezTo>
                <a:cubicBezTo>
                  <a:pt x="1535" y="15245"/>
                  <a:pt x="968" y="15612"/>
                  <a:pt x="868" y="15645"/>
                </a:cubicBezTo>
                <a:cubicBezTo>
                  <a:pt x="468" y="15978"/>
                  <a:pt x="234" y="16312"/>
                  <a:pt x="34" y="16779"/>
                </a:cubicBezTo>
                <a:cubicBezTo>
                  <a:pt x="67" y="16879"/>
                  <a:pt x="67" y="17046"/>
                  <a:pt x="67" y="17179"/>
                </a:cubicBezTo>
                <a:cubicBezTo>
                  <a:pt x="1" y="17613"/>
                  <a:pt x="1" y="18013"/>
                  <a:pt x="1" y="18414"/>
                </a:cubicBezTo>
                <a:cubicBezTo>
                  <a:pt x="67" y="18480"/>
                  <a:pt x="134" y="18514"/>
                  <a:pt x="167" y="18580"/>
                </a:cubicBezTo>
                <a:cubicBezTo>
                  <a:pt x="801" y="19114"/>
                  <a:pt x="1502" y="19681"/>
                  <a:pt x="2002" y="20348"/>
                </a:cubicBezTo>
                <a:cubicBezTo>
                  <a:pt x="2202" y="19981"/>
                  <a:pt x="2469" y="19815"/>
                  <a:pt x="2969" y="19548"/>
                </a:cubicBezTo>
                <a:cubicBezTo>
                  <a:pt x="3903" y="19014"/>
                  <a:pt x="3870" y="18147"/>
                  <a:pt x="4237" y="17279"/>
                </a:cubicBezTo>
                <a:cubicBezTo>
                  <a:pt x="4268" y="17201"/>
                  <a:pt x="4330" y="17166"/>
                  <a:pt x="4393" y="17166"/>
                </a:cubicBezTo>
                <a:cubicBezTo>
                  <a:pt x="4463" y="17166"/>
                  <a:pt x="4535" y="17209"/>
                  <a:pt x="4570" y="17279"/>
                </a:cubicBezTo>
                <a:cubicBezTo>
                  <a:pt x="4904" y="17746"/>
                  <a:pt x="5571" y="17513"/>
                  <a:pt x="6038" y="17746"/>
                </a:cubicBezTo>
                <a:cubicBezTo>
                  <a:pt x="6305" y="17913"/>
                  <a:pt x="6505" y="18313"/>
                  <a:pt x="6639" y="18614"/>
                </a:cubicBezTo>
                <a:cubicBezTo>
                  <a:pt x="6872" y="19181"/>
                  <a:pt x="7306" y="19714"/>
                  <a:pt x="7372" y="20348"/>
                </a:cubicBezTo>
                <a:cubicBezTo>
                  <a:pt x="7439" y="20849"/>
                  <a:pt x="7372" y="21316"/>
                  <a:pt x="7339" y="21816"/>
                </a:cubicBezTo>
                <a:cubicBezTo>
                  <a:pt x="7406" y="21816"/>
                  <a:pt x="7473" y="21816"/>
                  <a:pt x="7506" y="21883"/>
                </a:cubicBezTo>
                <a:cubicBezTo>
                  <a:pt x="8640" y="21382"/>
                  <a:pt x="8907" y="20248"/>
                  <a:pt x="9474" y="19214"/>
                </a:cubicBezTo>
                <a:cubicBezTo>
                  <a:pt x="9622" y="18940"/>
                  <a:pt x="9810" y="18785"/>
                  <a:pt x="10038" y="18785"/>
                </a:cubicBezTo>
                <a:cubicBezTo>
                  <a:pt x="10170" y="18785"/>
                  <a:pt x="10316" y="18837"/>
                  <a:pt x="10475" y="18947"/>
                </a:cubicBezTo>
                <a:cubicBezTo>
                  <a:pt x="10673" y="19079"/>
                  <a:pt x="10857" y="19343"/>
                  <a:pt x="11036" y="19343"/>
                </a:cubicBezTo>
                <a:cubicBezTo>
                  <a:pt x="11127" y="19343"/>
                  <a:pt x="11218" y="19273"/>
                  <a:pt x="11309" y="19081"/>
                </a:cubicBezTo>
                <a:cubicBezTo>
                  <a:pt x="11409" y="18914"/>
                  <a:pt x="11509" y="18680"/>
                  <a:pt x="11676" y="18547"/>
                </a:cubicBezTo>
                <a:cubicBezTo>
                  <a:pt x="11853" y="18425"/>
                  <a:pt x="12013" y="18373"/>
                  <a:pt x="12161" y="18373"/>
                </a:cubicBezTo>
                <a:cubicBezTo>
                  <a:pt x="12458" y="18373"/>
                  <a:pt x="12710" y="18580"/>
                  <a:pt x="12976" y="18847"/>
                </a:cubicBezTo>
                <a:cubicBezTo>
                  <a:pt x="13013" y="18850"/>
                  <a:pt x="13047" y="18851"/>
                  <a:pt x="13080" y="18851"/>
                </a:cubicBezTo>
                <a:cubicBezTo>
                  <a:pt x="13442" y="18851"/>
                  <a:pt x="13605" y="18683"/>
                  <a:pt x="13544" y="18347"/>
                </a:cubicBezTo>
                <a:cubicBezTo>
                  <a:pt x="13510" y="18113"/>
                  <a:pt x="13443" y="17880"/>
                  <a:pt x="13377" y="17646"/>
                </a:cubicBezTo>
                <a:cubicBezTo>
                  <a:pt x="13343" y="17546"/>
                  <a:pt x="13343" y="17413"/>
                  <a:pt x="13377" y="17313"/>
                </a:cubicBezTo>
                <a:cubicBezTo>
                  <a:pt x="13510" y="16846"/>
                  <a:pt x="13710" y="16579"/>
                  <a:pt x="14077" y="16279"/>
                </a:cubicBezTo>
                <a:cubicBezTo>
                  <a:pt x="14678" y="15812"/>
                  <a:pt x="15278" y="15445"/>
                  <a:pt x="14945" y="14611"/>
                </a:cubicBezTo>
                <a:cubicBezTo>
                  <a:pt x="14678" y="13910"/>
                  <a:pt x="14344" y="13310"/>
                  <a:pt x="13910" y="12709"/>
                </a:cubicBezTo>
                <a:cubicBezTo>
                  <a:pt x="13544" y="12142"/>
                  <a:pt x="12910" y="11308"/>
                  <a:pt x="13243" y="10541"/>
                </a:cubicBezTo>
                <a:cubicBezTo>
                  <a:pt x="13443" y="10074"/>
                  <a:pt x="13744" y="9841"/>
                  <a:pt x="14177" y="9774"/>
                </a:cubicBezTo>
                <a:cubicBezTo>
                  <a:pt x="13910" y="9374"/>
                  <a:pt x="13544" y="9174"/>
                  <a:pt x="13677" y="8573"/>
                </a:cubicBezTo>
                <a:cubicBezTo>
                  <a:pt x="13710" y="8306"/>
                  <a:pt x="14644" y="7506"/>
                  <a:pt x="14111" y="7239"/>
                </a:cubicBezTo>
                <a:cubicBezTo>
                  <a:pt x="13872" y="7112"/>
                  <a:pt x="13671" y="7030"/>
                  <a:pt x="13483" y="7030"/>
                </a:cubicBezTo>
                <a:cubicBezTo>
                  <a:pt x="13277" y="7030"/>
                  <a:pt x="13086" y="7128"/>
                  <a:pt x="12876" y="7372"/>
                </a:cubicBezTo>
                <a:cubicBezTo>
                  <a:pt x="12796" y="7463"/>
                  <a:pt x="12643" y="7496"/>
                  <a:pt x="12459" y="7496"/>
                </a:cubicBezTo>
                <a:cubicBezTo>
                  <a:pt x="12033" y="7496"/>
                  <a:pt x="11442" y="7319"/>
                  <a:pt x="11209" y="7272"/>
                </a:cubicBezTo>
                <a:cubicBezTo>
                  <a:pt x="10742" y="7206"/>
                  <a:pt x="10675" y="7139"/>
                  <a:pt x="10575" y="6705"/>
                </a:cubicBezTo>
                <a:cubicBezTo>
                  <a:pt x="10341" y="5871"/>
                  <a:pt x="9774" y="4770"/>
                  <a:pt x="9107" y="4337"/>
                </a:cubicBezTo>
                <a:cubicBezTo>
                  <a:pt x="8507" y="3937"/>
                  <a:pt x="8540" y="3336"/>
                  <a:pt x="8306" y="2736"/>
                </a:cubicBezTo>
                <a:cubicBezTo>
                  <a:pt x="8144" y="2346"/>
                  <a:pt x="6338" y="28"/>
                  <a:pt x="5935" y="28"/>
                </a:cubicBezTo>
                <a:cubicBezTo>
                  <a:pt x="5924" y="28"/>
                  <a:pt x="5914" y="30"/>
                  <a:pt x="5905" y="34"/>
                </a:cubicBezTo>
                <a:cubicBezTo>
                  <a:pt x="5885" y="43"/>
                  <a:pt x="5866" y="48"/>
                  <a:pt x="5847" y="48"/>
                </a:cubicBezTo>
                <a:cubicBezTo>
                  <a:pt x="5802" y="48"/>
                  <a:pt x="5762" y="24"/>
                  <a:pt x="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3"/>
          <p:cNvSpPr/>
          <p:nvPr/>
        </p:nvSpPr>
        <p:spPr>
          <a:xfrm>
            <a:off x="3478809" y="4230660"/>
            <a:ext cx="24123" cy="27396"/>
          </a:xfrm>
          <a:custGeom>
            <a:avLst/>
            <a:gdLst/>
            <a:ahLst/>
            <a:cxnLst/>
            <a:rect l="l" t="t" r="r" b="b"/>
            <a:pathLst>
              <a:path w="1275" h="1448" extrusionOk="0">
                <a:moveTo>
                  <a:pt x="179" y="0"/>
                </a:moveTo>
                <a:cubicBezTo>
                  <a:pt x="72" y="0"/>
                  <a:pt x="0" y="54"/>
                  <a:pt x="40" y="214"/>
                </a:cubicBezTo>
                <a:cubicBezTo>
                  <a:pt x="174" y="647"/>
                  <a:pt x="674" y="1181"/>
                  <a:pt x="1074" y="1415"/>
                </a:cubicBezTo>
                <a:cubicBezTo>
                  <a:pt x="1108" y="1415"/>
                  <a:pt x="1108" y="1448"/>
                  <a:pt x="1141" y="1448"/>
                </a:cubicBezTo>
                <a:cubicBezTo>
                  <a:pt x="1174" y="1415"/>
                  <a:pt x="1241" y="1381"/>
                  <a:pt x="1274" y="1348"/>
                </a:cubicBezTo>
                <a:cubicBezTo>
                  <a:pt x="1241" y="1348"/>
                  <a:pt x="1208" y="1315"/>
                  <a:pt x="1208" y="1281"/>
                </a:cubicBezTo>
                <a:cubicBezTo>
                  <a:pt x="1041" y="914"/>
                  <a:pt x="941" y="447"/>
                  <a:pt x="641" y="180"/>
                </a:cubicBezTo>
                <a:cubicBezTo>
                  <a:pt x="581" y="120"/>
                  <a:pt x="340" y="0"/>
                  <a:pt x="1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3"/>
          <p:cNvSpPr/>
          <p:nvPr/>
        </p:nvSpPr>
        <p:spPr>
          <a:xfrm>
            <a:off x="3328092" y="3955243"/>
            <a:ext cx="154633" cy="132421"/>
          </a:xfrm>
          <a:custGeom>
            <a:avLst/>
            <a:gdLst/>
            <a:ahLst/>
            <a:cxnLst/>
            <a:rect l="l" t="t" r="r" b="b"/>
            <a:pathLst>
              <a:path w="8173" h="6999" extrusionOk="0">
                <a:moveTo>
                  <a:pt x="4919" y="1"/>
                </a:moveTo>
                <a:cubicBezTo>
                  <a:pt x="4540" y="1"/>
                  <a:pt x="4332" y="629"/>
                  <a:pt x="4203" y="861"/>
                </a:cubicBezTo>
                <a:cubicBezTo>
                  <a:pt x="4110" y="1029"/>
                  <a:pt x="3975" y="1092"/>
                  <a:pt x="3833" y="1092"/>
                </a:cubicBezTo>
                <a:cubicBezTo>
                  <a:pt x="3722" y="1092"/>
                  <a:pt x="3606" y="1053"/>
                  <a:pt x="3503" y="994"/>
                </a:cubicBezTo>
                <a:cubicBezTo>
                  <a:pt x="3336" y="894"/>
                  <a:pt x="3236" y="761"/>
                  <a:pt x="3136" y="661"/>
                </a:cubicBezTo>
                <a:cubicBezTo>
                  <a:pt x="3003" y="528"/>
                  <a:pt x="2895" y="476"/>
                  <a:pt x="2806" y="476"/>
                </a:cubicBezTo>
                <a:cubicBezTo>
                  <a:pt x="2538" y="476"/>
                  <a:pt x="2444" y="952"/>
                  <a:pt x="2369" y="1128"/>
                </a:cubicBezTo>
                <a:cubicBezTo>
                  <a:pt x="2202" y="1528"/>
                  <a:pt x="2035" y="1895"/>
                  <a:pt x="1802" y="2195"/>
                </a:cubicBezTo>
                <a:cubicBezTo>
                  <a:pt x="1368" y="2795"/>
                  <a:pt x="901" y="3296"/>
                  <a:pt x="201" y="3563"/>
                </a:cubicBezTo>
                <a:cubicBezTo>
                  <a:pt x="67" y="4163"/>
                  <a:pt x="0" y="4830"/>
                  <a:pt x="234" y="5397"/>
                </a:cubicBezTo>
                <a:cubicBezTo>
                  <a:pt x="467" y="5931"/>
                  <a:pt x="834" y="6265"/>
                  <a:pt x="1101" y="6732"/>
                </a:cubicBezTo>
                <a:cubicBezTo>
                  <a:pt x="1201" y="6932"/>
                  <a:pt x="1368" y="6965"/>
                  <a:pt x="1535" y="6998"/>
                </a:cubicBezTo>
                <a:cubicBezTo>
                  <a:pt x="1535" y="6655"/>
                  <a:pt x="1652" y="6428"/>
                  <a:pt x="2105" y="6428"/>
                </a:cubicBezTo>
                <a:cubicBezTo>
                  <a:pt x="2136" y="6428"/>
                  <a:pt x="2168" y="6429"/>
                  <a:pt x="2202" y="6431"/>
                </a:cubicBezTo>
                <a:cubicBezTo>
                  <a:pt x="2244" y="6433"/>
                  <a:pt x="2286" y="6434"/>
                  <a:pt x="2328" y="6434"/>
                </a:cubicBezTo>
                <a:cubicBezTo>
                  <a:pt x="3278" y="6434"/>
                  <a:pt x="4138" y="6074"/>
                  <a:pt x="4937" y="5531"/>
                </a:cubicBezTo>
                <a:cubicBezTo>
                  <a:pt x="5404" y="5197"/>
                  <a:pt x="5971" y="4597"/>
                  <a:pt x="6505" y="4430"/>
                </a:cubicBezTo>
                <a:cubicBezTo>
                  <a:pt x="6655" y="4397"/>
                  <a:pt x="6722" y="4380"/>
                  <a:pt x="6789" y="4380"/>
                </a:cubicBezTo>
                <a:cubicBezTo>
                  <a:pt x="6855" y="4380"/>
                  <a:pt x="6922" y="4397"/>
                  <a:pt x="7072" y="4430"/>
                </a:cubicBezTo>
                <a:cubicBezTo>
                  <a:pt x="7223" y="4468"/>
                  <a:pt x="7346" y="4485"/>
                  <a:pt x="7447" y="4485"/>
                </a:cubicBezTo>
                <a:cubicBezTo>
                  <a:pt x="7885" y="4485"/>
                  <a:pt x="7912" y="4157"/>
                  <a:pt x="7939" y="3696"/>
                </a:cubicBezTo>
                <a:cubicBezTo>
                  <a:pt x="7939" y="3129"/>
                  <a:pt x="8173" y="1995"/>
                  <a:pt x="7673" y="1595"/>
                </a:cubicBezTo>
                <a:cubicBezTo>
                  <a:pt x="7272" y="1294"/>
                  <a:pt x="6438" y="1061"/>
                  <a:pt x="6171" y="561"/>
                </a:cubicBezTo>
                <a:cubicBezTo>
                  <a:pt x="6071" y="594"/>
                  <a:pt x="5971" y="627"/>
                  <a:pt x="5838" y="627"/>
                </a:cubicBezTo>
                <a:cubicBezTo>
                  <a:pt x="5604" y="594"/>
                  <a:pt x="5438" y="360"/>
                  <a:pt x="5304" y="194"/>
                </a:cubicBezTo>
                <a:cubicBezTo>
                  <a:pt x="5159" y="56"/>
                  <a:pt x="5032" y="1"/>
                  <a:pt x="4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3"/>
          <p:cNvSpPr/>
          <p:nvPr/>
        </p:nvSpPr>
        <p:spPr>
          <a:xfrm>
            <a:off x="1203115" y="3468094"/>
            <a:ext cx="906949" cy="775455"/>
          </a:xfrm>
          <a:custGeom>
            <a:avLst/>
            <a:gdLst/>
            <a:ahLst/>
            <a:cxnLst/>
            <a:rect l="l" t="t" r="r" b="b"/>
            <a:pathLst>
              <a:path w="47936" h="40986" extrusionOk="0">
                <a:moveTo>
                  <a:pt x="9465" y="1"/>
                </a:moveTo>
                <a:cubicBezTo>
                  <a:pt x="8693" y="1"/>
                  <a:pt x="7987" y="602"/>
                  <a:pt x="7073" y="890"/>
                </a:cubicBezTo>
                <a:cubicBezTo>
                  <a:pt x="6968" y="927"/>
                  <a:pt x="6864" y="942"/>
                  <a:pt x="6761" y="942"/>
                </a:cubicBezTo>
                <a:cubicBezTo>
                  <a:pt x="6239" y="942"/>
                  <a:pt x="5732" y="552"/>
                  <a:pt x="5205" y="552"/>
                </a:cubicBezTo>
                <a:cubicBezTo>
                  <a:pt x="5172" y="552"/>
                  <a:pt x="5138" y="553"/>
                  <a:pt x="5105" y="557"/>
                </a:cubicBezTo>
                <a:cubicBezTo>
                  <a:pt x="4804" y="590"/>
                  <a:pt x="4571" y="724"/>
                  <a:pt x="4337" y="724"/>
                </a:cubicBezTo>
                <a:cubicBezTo>
                  <a:pt x="4304" y="724"/>
                  <a:pt x="4271" y="790"/>
                  <a:pt x="4237" y="790"/>
                </a:cubicBezTo>
                <a:cubicBezTo>
                  <a:pt x="4171" y="790"/>
                  <a:pt x="4137" y="824"/>
                  <a:pt x="4104" y="857"/>
                </a:cubicBezTo>
                <a:cubicBezTo>
                  <a:pt x="4004" y="890"/>
                  <a:pt x="3937" y="957"/>
                  <a:pt x="3837" y="1024"/>
                </a:cubicBezTo>
                <a:cubicBezTo>
                  <a:pt x="3804" y="1057"/>
                  <a:pt x="3770" y="1124"/>
                  <a:pt x="3737" y="1157"/>
                </a:cubicBezTo>
                <a:cubicBezTo>
                  <a:pt x="3670" y="1191"/>
                  <a:pt x="3603" y="1224"/>
                  <a:pt x="3570" y="1224"/>
                </a:cubicBezTo>
                <a:cubicBezTo>
                  <a:pt x="3503" y="1257"/>
                  <a:pt x="3437" y="1291"/>
                  <a:pt x="3403" y="1357"/>
                </a:cubicBezTo>
                <a:cubicBezTo>
                  <a:pt x="3070" y="1624"/>
                  <a:pt x="3103" y="2058"/>
                  <a:pt x="3370" y="2525"/>
                </a:cubicBezTo>
                <a:cubicBezTo>
                  <a:pt x="3603" y="2992"/>
                  <a:pt x="3437" y="3492"/>
                  <a:pt x="3670" y="3959"/>
                </a:cubicBezTo>
                <a:cubicBezTo>
                  <a:pt x="3770" y="4193"/>
                  <a:pt x="3904" y="4426"/>
                  <a:pt x="4037" y="4660"/>
                </a:cubicBezTo>
                <a:cubicBezTo>
                  <a:pt x="4404" y="5260"/>
                  <a:pt x="3737" y="5560"/>
                  <a:pt x="3437" y="5894"/>
                </a:cubicBezTo>
                <a:cubicBezTo>
                  <a:pt x="3237" y="6127"/>
                  <a:pt x="3136" y="6394"/>
                  <a:pt x="3036" y="6661"/>
                </a:cubicBezTo>
                <a:lnTo>
                  <a:pt x="3237" y="6661"/>
                </a:lnTo>
                <a:cubicBezTo>
                  <a:pt x="3270" y="6665"/>
                  <a:pt x="3309" y="6666"/>
                  <a:pt x="3352" y="6666"/>
                </a:cubicBezTo>
                <a:cubicBezTo>
                  <a:pt x="3694" y="6666"/>
                  <a:pt x="4315" y="6568"/>
                  <a:pt x="4876" y="6568"/>
                </a:cubicBezTo>
                <a:cubicBezTo>
                  <a:pt x="5584" y="6568"/>
                  <a:pt x="6197" y="6724"/>
                  <a:pt x="6039" y="7428"/>
                </a:cubicBezTo>
                <a:cubicBezTo>
                  <a:pt x="5975" y="7619"/>
                  <a:pt x="5366" y="8234"/>
                  <a:pt x="6117" y="8234"/>
                </a:cubicBezTo>
                <a:cubicBezTo>
                  <a:pt x="6154" y="8234"/>
                  <a:pt x="6194" y="8232"/>
                  <a:pt x="6239" y="8229"/>
                </a:cubicBezTo>
                <a:cubicBezTo>
                  <a:pt x="6339" y="8212"/>
                  <a:pt x="6430" y="8204"/>
                  <a:pt x="6518" y="8204"/>
                </a:cubicBezTo>
                <a:cubicBezTo>
                  <a:pt x="6606" y="8204"/>
                  <a:pt x="6689" y="8212"/>
                  <a:pt x="6772" y="8229"/>
                </a:cubicBezTo>
                <a:cubicBezTo>
                  <a:pt x="7106" y="8329"/>
                  <a:pt x="7273" y="8529"/>
                  <a:pt x="7440" y="8796"/>
                </a:cubicBezTo>
                <a:cubicBezTo>
                  <a:pt x="7577" y="9002"/>
                  <a:pt x="7701" y="9081"/>
                  <a:pt x="7818" y="9081"/>
                </a:cubicBezTo>
                <a:cubicBezTo>
                  <a:pt x="8189" y="9081"/>
                  <a:pt x="8492" y="8287"/>
                  <a:pt x="8958" y="8287"/>
                </a:cubicBezTo>
                <a:cubicBezTo>
                  <a:pt x="8985" y="8287"/>
                  <a:pt x="9013" y="8290"/>
                  <a:pt x="9041" y="8296"/>
                </a:cubicBezTo>
                <a:cubicBezTo>
                  <a:pt x="9541" y="8396"/>
                  <a:pt x="9741" y="8929"/>
                  <a:pt x="10242" y="9030"/>
                </a:cubicBezTo>
                <a:cubicBezTo>
                  <a:pt x="10608" y="9130"/>
                  <a:pt x="11176" y="9163"/>
                  <a:pt x="11442" y="9497"/>
                </a:cubicBezTo>
                <a:cubicBezTo>
                  <a:pt x="11743" y="9863"/>
                  <a:pt x="11709" y="10230"/>
                  <a:pt x="11409" y="10631"/>
                </a:cubicBezTo>
                <a:cubicBezTo>
                  <a:pt x="11109" y="11031"/>
                  <a:pt x="10909" y="11365"/>
                  <a:pt x="11509" y="11631"/>
                </a:cubicBezTo>
                <a:cubicBezTo>
                  <a:pt x="11676" y="11731"/>
                  <a:pt x="11943" y="11832"/>
                  <a:pt x="12009" y="12032"/>
                </a:cubicBezTo>
                <a:cubicBezTo>
                  <a:pt x="12210" y="12665"/>
                  <a:pt x="11542" y="13032"/>
                  <a:pt x="11075" y="13233"/>
                </a:cubicBezTo>
                <a:cubicBezTo>
                  <a:pt x="9908" y="13766"/>
                  <a:pt x="8640" y="14167"/>
                  <a:pt x="8707" y="15701"/>
                </a:cubicBezTo>
                <a:cubicBezTo>
                  <a:pt x="8740" y="16268"/>
                  <a:pt x="8640" y="16802"/>
                  <a:pt x="8073" y="17102"/>
                </a:cubicBezTo>
                <a:cubicBezTo>
                  <a:pt x="7506" y="17436"/>
                  <a:pt x="6506" y="17636"/>
                  <a:pt x="6639" y="18470"/>
                </a:cubicBezTo>
                <a:cubicBezTo>
                  <a:pt x="6706" y="18837"/>
                  <a:pt x="6739" y="19237"/>
                  <a:pt x="6606" y="19604"/>
                </a:cubicBezTo>
                <a:cubicBezTo>
                  <a:pt x="6463" y="19976"/>
                  <a:pt x="6172" y="20519"/>
                  <a:pt x="5735" y="20519"/>
                </a:cubicBezTo>
                <a:cubicBezTo>
                  <a:pt x="5662" y="20519"/>
                  <a:pt x="5586" y="20504"/>
                  <a:pt x="5505" y="20471"/>
                </a:cubicBezTo>
                <a:cubicBezTo>
                  <a:pt x="5238" y="20371"/>
                  <a:pt x="5038" y="20238"/>
                  <a:pt x="4804" y="20071"/>
                </a:cubicBezTo>
                <a:cubicBezTo>
                  <a:pt x="4745" y="20035"/>
                  <a:pt x="4697" y="20019"/>
                  <a:pt x="4659" y="20019"/>
                </a:cubicBezTo>
                <a:cubicBezTo>
                  <a:pt x="4379" y="20019"/>
                  <a:pt x="4641" y="20883"/>
                  <a:pt x="4671" y="20971"/>
                </a:cubicBezTo>
                <a:cubicBezTo>
                  <a:pt x="4804" y="21338"/>
                  <a:pt x="4838" y="21739"/>
                  <a:pt x="4771" y="22139"/>
                </a:cubicBezTo>
                <a:cubicBezTo>
                  <a:pt x="4537" y="23206"/>
                  <a:pt x="3937" y="24107"/>
                  <a:pt x="3203" y="24874"/>
                </a:cubicBezTo>
                <a:cubicBezTo>
                  <a:pt x="2202" y="25975"/>
                  <a:pt x="535" y="26475"/>
                  <a:pt x="468" y="28143"/>
                </a:cubicBezTo>
                <a:cubicBezTo>
                  <a:pt x="401" y="28877"/>
                  <a:pt x="301" y="29644"/>
                  <a:pt x="301" y="30411"/>
                </a:cubicBezTo>
                <a:cubicBezTo>
                  <a:pt x="301" y="30812"/>
                  <a:pt x="1" y="31179"/>
                  <a:pt x="1" y="31579"/>
                </a:cubicBezTo>
                <a:cubicBezTo>
                  <a:pt x="1" y="31612"/>
                  <a:pt x="101" y="31612"/>
                  <a:pt x="101" y="31612"/>
                </a:cubicBezTo>
                <a:lnTo>
                  <a:pt x="968" y="31612"/>
                </a:lnTo>
                <a:cubicBezTo>
                  <a:pt x="2136" y="31679"/>
                  <a:pt x="2803" y="32780"/>
                  <a:pt x="2936" y="33881"/>
                </a:cubicBezTo>
                <a:cubicBezTo>
                  <a:pt x="2936" y="33914"/>
                  <a:pt x="2936" y="33947"/>
                  <a:pt x="2936" y="33981"/>
                </a:cubicBezTo>
                <a:cubicBezTo>
                  <a:pt x="3036" y="35182"/>
                  <a:pt x="3070" y="36616"/>
                  <a:pt x="3603" y="37683"/>
                </a:cubicBezTo>
                <a:cubicBezTo>
                  <a:pt x="4037" y="38684"/>
                  <a:pt x="4571" y="39184"/>
                  <a:pt x="5538" y="39585"/>
                </a:cubicBezTo>
                <a:cubicBezTo>
                  <a:pt x="5665" y="39639"/>
                  <a:pt x="5785" y="39663"/>
                  <a:pt x="5900" y="39663"/>
                </a:cubicBezTo>
                <a:cubicBezTo>
                  <a:pt x="6632" y="39663"/>
                  <a:pt x="7161" y="38704"/>
                  <a:pt x="7940" y="38617"/>
                </a:cubicBezTo>
                <a:cubicBezTo>
                  <a:pt x="8017" y="38609"/>
                  <a:pt x="8093" y="38605"/>
                  <a:pt x="8171" y="38605"/>
                </a:cubicBezTo>
                <a:cubicBezTo>
                  <a:pt x="8663" y="38605"/>
                  <a:pt x="9160" y="38756"/>
                  <a:pt x="9630" y="38756"/>
                </a:cubicBezTo>
                <a:cubicBezTo>
                  <a:pt x="9950" y="38756"/>
                  <a:pt x="10257" y="38686"/>
                  <a:pt x="10542" y="38451"/>
                </a:cubicBezTo>
                <a:cubicBezTo>
                  <a:pt x="10850" y="38189"/>
                  <a:pt x="11180" y="38086"/>
                  <a:pt x="11520" y="38086"/>
                </a:cubicBezTo>
                <a:cubicBezTo>
                  <a:pt x="12612" y="38086"/>
                  <a:pt x="13811" y="39154"/>
                  <a:pt x="14778" y="39485"/>
                </a:cubicBezTo>
                <a:cubicBezTo>
                  <a:pt x="15145" y="39585"/>
                  <a:pt x="15412" y="39551"/>
                  <a:pt x="15812" y="39751"/>
                </a:cubicBezTo>
                <a:cubicBezTo>
                  <a:pt x="16079" y="39918"/>
                  <a:pt x="16313" y="40085"/>
                  <a:pt x="16613" y="40219"/>
                </a:cubicBezTo>
                <a:cubicBezTo>
                  <a:pt x="17180" y="40452"/>
                  <a:pt x="17880" y="40419"/>
                  <a:pt x="18481" y="40519"/>
                </a:cubicBezTo>
                <a:cubicBezTo>
                  <a:pt x="18914" y="40619"/>
                  <a:pt x="19181" y="40952"/>
                  <a:pt x="19648" y="40986"/>
                </a:cubicBezTo>
                <a:cubicBezTo>
                  <a:pt x="19982" y="40986"/>
                  <a:pt x="20649" y="40986"/>
                  <a:pt x="20949" y="40852"/>
                </a:cubicBezTo>
                <a:cubicBezTo>
                  <a:pt x="21349" y="40686"/>
                  <a:pt x="21716" y="40485"/>
                  <a:pt x="22017" y="40185"/>
                </a:cubicBezTo>
                <a:cubicBezTo>
                  <a:pt x="22150" y="40018"/>
                  <a:pt x="22217" y="39785"/>
                  <a:pt x="22317" y="39618"/>
                </a:cubicBezTo>
                <a:cubicBezTo>
                  <a:pt x="22617" y="38918"/>
                  <a:pt x="23184" y="38617"/>
                  <a:pt x="23918" y="38584"/>
                </a:cubicBezTo>
                <a:cubicBezTo>
                  <a:pt x="23987" y="38575"/>
                  <a:pt x="24055" y="38572"/>
                  <a:pt x="24124" y="38572"/>
                </a:cubicBezTo>
                <a:cubicBezTo>
                  <a:pt x="24493" y="38572"/>
                  <a:pt x="24863" y="38676"/>
                  <a:pt x="25247" y="38676"/>
                </a:cubicBezTo>
                <a:cubicBezTo>
                  <a:pt x="25348" y="38676"/>
                  <a:pt x="25450" y="38669"/>
                  <a:pt x="25552" y="38651"/>
                </a:cubicBezTo>
                <a:cubicBezTo>
                  <a:pt x="26053" y="38551"/>
                  <a:pt x="26486" y="38317"/>
                  <a:pt x="26920" y="38050"/>
                </a:cubicBezTo>
                <a:cubicBezTo>
                  <a:pt x="27287" y="37817"/>
                  <a:pt x="27487" y="37517"/>
                  <a:pt x="27687" y="37150"/>
                </a:cubicBezTo>
                <a:cubicBezTo>
                  <a:pt x="27754" y="36983"/>
                  <a:pt x="27821" y="36783"/>
                  <a:pt x="27887" y="36616"/>
                </a:cubicBezTo>
                <a:cubicBezTo>
                  <a:pt x="28121" y="35882"/>
                  <a:pt x="28588" y="35582"/>
                  <a:pt x="29288" y="35315"/>
                </a:cubicBezTo>
                <a:cubicBezTo>
                  <a:pt x="29989" y="35015"/>
                  <a:pt x="31023" y="34815"/>
                  <a:pt x="31590" y="34248"/>
                </a:cubicBezTo>
                <a:cubicBezTo>
                  <a:pt x="32224" y="33580"/>
                  <a:pt x="31957" y="32947"/>
                  <a:pt x="31490" y="32246"/>
                </a:cubicBezTo>
                <a:cubicBezTo>
                  <a:pt x="30456" y="30578"/>
                  <a:pt x="31590" y="29477"/>
                  <a:pt x="32724" y="28310"/>
                </a:cubicBezTo>
                <a:cubicBezTo>
                  <a:pt x="33225" y="27776"/>
                  <a:pt x="33792" y="27209"/>
                  <a:pt x="34392" y="26776"/>
                </a:cubicBezTo>
                <a:cubicBezTo>
                  <a:pt x="34926" y="26342"/>
                  <a:pt x="35626" y="26175"/>
                  <a:pt x="36227" y="25808"/>
                </a:cubicBezTo>
                <a:cubicBezTo>
                  <a:pt x="36427" y="25708"/>
                  <a:pt x="36794" y="25441"/>
                  <a:pt x="36827" y="25174"/>
                </a:cubicBezTo>
                <a:cubicBezTo>
                  <a:pt x="36861" y="24941"/>
                  <a:pt x="36861" y="24874"/>
                  <a:pt x="36894" y="24641"/>
                </a:cubicBezTo>
                <a:cubicBezTo>
                  <a:pt x="36894" y="23773"/>
                  <a:pt x="37828" y="23840"/>
                  <a:pt x="38395" y="23807"/>
                </a:cubicBezTo>
                <a:cubicBezTo>
                  <a:pt x="38545" y="23798"/>
                  <a:pt x="38695" y="23796"/>
                  <a:pt x="38846" y="23796"/>
                </a:cubicBezTo>
                <a:cubicBezTo>
                  <a:pt x="38996" y="23796"/>
                  <a:pt x="39148" y="23798"/>
                  <a:pt x="39300" y="23798"/>
                </a:cubicBezTo>
                <a:cubicBezTo>
                  <a:pt x="39604" y="23798"/>
                  <a:pt x="39913" y="23790"/>
                  <a:pt x="40230" y="23740"/>
                </a:cubicBezTo>
                <a:cubicBezTo>
                  <a:pt x="41030" y="23573"/>
                  <a:pt x="41831" y="23273"/>
                  <a:pt x="42598" y="23006"/>
                </a:cubicBezTo>
                <a:cubicBezTo>
                  <a:pt x="43732" y="22606"/>
                  <a:pt x="44800" y="22239"/>
                  <a:pt x="45900" y="21805"/>
                </a:cubicBezTo>
                <a:cubicBezTo>
                  <a:pt x="46434" y="21572"/>
                  <a:pt x="47568" y="21172"/>
                  <a:pt x="47802" y="20538"/>
                </a:cubicBezTo>
                <a:cubicBezTo>
                  <a:pt x="47902" y="20238"/>
                  <a:pt x="47935" y="20037"/>
                  <a:pt x="47802" y="19737"/>
                </a:cubicBezTo>
                <a:cubicBezTo>
                  <a:pt x="47635" y="19304"/>
                  <a:pt x="47501" y="18937"/>
                  <a:pt x="47435" y="18536"/>
                </a:cubicBezTo>
                <a:cubicBezTo>
                  <a:pt x="46801" y="18236"/>
                  <a:pt x="46201" y="18169"/>
                  <a:pt x="45433" y="18069"/>
                </a:cubicBezTo>
                <a:cubicBezTo>
                  <a:pt x="44499" y="18003"/>
                  <a:pt x="43132" y="18003"/>
                  <a:pt x="42398" y="17335"/>
                </a:cubicBezTo>
                <a:cubicBezTo>
                  <a:pt x="42031" y="16969"/>
                  <a:pt x="41697" y="16368"/>
                  <a:pt x="41631" y="15868"/>
                </a:cubicBezTo>
                <a:cubicBezTo>
                  <a:pt x="41564" y="15234"/>
                  <a:pt x="41364" y="14700"/>
                  <a:pt x="40730" y="14433"/>
                </a:cubicBezTo>
                <a:cubicBezTo>
                  <a:pt x="40530" y="14367"/>
                  <a:pt x="40296" y="14300"/>
                  <a:pt x="40130" y="14167"/>
                </a:cubicBezTo>
                <a:cubicBezTo>
                  <a:pt x="39929" y="14033"/>
                  <a:pt x="39729" y="13866"/>
                  <a:pt x="39496" y="13733"/>
                </a:cubicBezTo>
                <a:cubicBezTo>
                  <a:pt x="39351" y="13646"/>
                  <a:pt x="39168" y="13578"/>
                  <a:pt x="39038" y="13578"/>
                </a:cubicBezTo>
                <a:cubicBezTo>
                  <a:pt x="38868" y="13578"/>
                  <a:pt x="38788" y="13693"/>
                  <a:pt x="38995" y="14033"/>
                </a:cubicBezTo>
                <a:cubicBezTo>
                  <a:pt x="39196" y="14300"/>
                  <a:pt x="39362" y="14567"/>
                  <a:pt x="39329" y="14900"/>
                </a:cubicBezTo>
                <a:cubicBezTo>
                  <a:pt x="39302" y="14983"/>
                  <a:pt x="39206" y="15042"/>
                  <a:pt x="39118" y="15042"/>
                </a:cubicBezTo>
                <a:cubicBezTo>
                  <a:pt x="39099" y="15042"/>
                  <a:pt x="39080" y="15040"/>
                  <a:pt x="39062" y="15034"/>
                </a:cubicBezTo>
                <a:cubicBezTo>
                  <a:pt x="38028" y="14800"/>
                  <a:pt x="37194" y="14900"/>
                  <a:pt x="36293" y="14267"/>
                </a:cubicBezTo>
                <a:cubicBezTo>
                  <a:pt x="35526" y="13733"/>
                  <a:pt x="34792" y="13233"/>
                  <a:pt x="34125" y="12599"/>
                </a:cubicBezTo>
                <a:cubicBezTo>
                  <a:pt x="33658" y="12165"/>
                  <a:pt x="32658" y="11832"/>
                  <a:pt x="32391" y="11264"/>
                </a:cubicBezTo>
                <a:cubicBezTo>
                  <a:pt x="32224" y="10898"/>
                  <a:pt x="32157" y="10497"/>
                  <a:pt x="31924" y="10164"/>
                </a:cubicBezTo>
                <a:cubicBezTo>
                  <a:pt x="31824" y="10030"/>
                  <a:pt x="31190" y="9430"/>
                  <a:pt x="31056" y="9130"/>
                </a:cubicBezTo>
                <a:cubicBezTo>
                  <a:pt x="31023" y="9163"/>
                  <a:pt x="30990" y="9163"/>
                  <a:pt x="30956" y="9163"/>
                </a:cubicBezTo>
                <a:cubicBezTo>
                  <a:pt x="30917" y="9202"/>
                  <a:pt x="30878" y="9218"/>
                  <a:pt x="30839" y="9218"/>
                </a:cubicBezTo>
                <a:cubicBezTo>
                  <a:pt x="30811" y="9218"/>
                  <a:pt x="30784" y="9210"/>
                  <a:pt x="30756" y="9196"/>
                </a:cubicBezTo>
                <a:cubicBezTo>
                  <a:pt x="30611" y="9219"/>
                  <a:pt x="30461" y="9230"/>
                  <a:pt x="30306" y="9230"/>
                </a:cubicBezTo>
                <a:cubicBezTo>
                  <a:pt x="28897" y="9230"/>
                  <a:pt x="27158" y="8340"/>
                  <a:pt x="26286" y="7829"/>
                </a:cubicBezTo>
                <a:cubicBezTo>
                  <a:pt x="25686" y="7495"/>
                  <a:pt x="25152" y="7095"/>
                  <a:pt x="24518" y="6895"/>
                </a:cubicBezTo>
                <a:cubicBezTo>
                  <a:pt x="24051" y="6761"/>
                  <a:pt x="23618" y="6661"/>
                  <a:pt x="23184" y="6428"/>
                </a:cubicBezTo>
                <a:cubicBezTo>
                  <a:pt x="22884" y="6228"/>
                  <a:pt x="22584" y="5861"/>
                  <a:pt x="22317" y="5594"/>
                </a:cubicBezTo>
                <a:cubicBezTo>
                  <a:pt x="22017" y="5327"/>
                  <a:pt x="21683" y="5193"/>
                  <a:pt x="21249" y="5160"/>
                </a:cubicBezTo>
                <a:cubicBezTo>
                  <a:pt x="21185" y="5149"/>
                  <a:pt x="21117" y="5145"/>
                  <a:pt x="21049" y="5145"/>
                </a:cubicBezTo>
                <a:cubicBezTo>
                  <a:pt x="20691" y="5145"/>
                  <a:pt x="20289" y="5271"/>
                  <a:pt x="19982" y="5327"/>
                </a:cubicBezTo>
                <a:cubicBezTo>
                  <a:pt x="19941" y="5331"/>
                  <a:pt x="19900" y="5333"/>
                  <a:pt x="19859" y="5333"/>
                </a:cubicBezTo>
                <a:cubicBezTo>
                  <a:pt x="19275" y="5333"/>
                  <a:pt x="18751" y="4905"/>
                  <a:pt x="18314" y="4593"/>
                </a:cubicBezTo>
                <a:cubicBezTo>
                  <a:pt x="17680" y="4159"/>
                  <a:pt x="17046" y="3759"/>
                  <a:pt x="16346" y="3425"/>
                </a:cubicBezTo>
                <a:cubicBezTo>
                  <a:pt x="15712" y="3125"/>
                  <a:pt x="15112" y="2658"/>
                  <a:pt x="14445" y="2391"/>
                </a:cubicBezTo>
                <a:cubicBezTo>
                  <a:pt x="13777" y="2125"/>
                  <a:pt x="13010" y="2091"/>
                  <a:pt x="12310" y="1891"/>
                </a:cubicBezTo>
                <a:cubicBezTo>
                  <a:pt x="11476" y="1691"/>
                  <a:pt x="11075" y="757"/>
                  <a:pt x="10408" y="323"/>
                </a:cubicBezTo>
                <a:cubicBezTo>
                  <a:pt x="10073" y="91"/>
                  <a:pt x="9764" y="1"/>
                  <a:pt x="94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3"/>
          <p:cNvSpPr/>
          <p:nvPr/>
        </p:nvSpPr>
        <p:spPr>
          <a:xfrm>
            <a:off x="1076900" y="3600420"/>
            <a:ext cx="355961" cy="467305"/>
          </a:xfrm>
          <a:custGeom>
            <a:avLst/>
            <a:gdLst/>
            <a:ahLst/>
            <a:cxnLst/>
            <a:rect l="l" t="t" r="r" b="b"/>
            <a:pathLst>
              <a:path w="18814" h="24699" extrusionOk="0">
                <a:moveTo>
                  <a:pt x="11542" y="1"/>
                </a:moveTo>
                <a:cubicBezTo>
                  <a:pt x="11002" y="28"/>
                  <a:pt x="10484" y="77"/>
                  <a:pt x="9953" y="77"/>
                </a:cubicBezTo>
                <a:cubicBezTo>
                  <a:pt x="9828" y="77"/>
                  <a:pt x="9701" y="74"/>
                  <a:pt x="9574" y="67"/>
                </a:cubicBezTo>
                <a:cubicBezTo>
                  <a:pt x="9374" y="635"/>
                  <a:pt x="9107" y="1168"/>
                  <a:pt x="8873" y="1735"/>
                </a:cubicBezTo>
                <a:cubicBezTo>
                  <a:pt x="8807" y="1935"/>
                  <a:pt x="8840" y="2136"/>
                  <a:pt x="8840" y="2336"/>
                </a:cubicBezTo>
                <a:cubicBezTo>
                  <a:pt x="8907" y="2903"/>
                  <a:pt x="9107" y="3437"/>
                  <a:pt x="8940" y="4037"/>
                </a:cubicBezTo>
                <a:cubicBezTo>
                  <a:pt x="8740" y="4871"/>
                  <a:pt x="8340" y="5705"/>
                  <a:pt x="7973" y="6505"/>
                </a:cubicBezTo>
                <a:cubicBezTo>
                  <a:pt x="7239" y="7973"/>
                  <a:pt x="6238" y="9141"/>
                  <a:pt x="5004" y="10175"/>
                </a:cubicBezTo>
                <a:cubicBezTo>
                  <a:pt x="4632" y="10515"/>
                  <a:pt x="4146" y="11460"/>
                  <a:pt x="3624" y="11460"/>
                </a:cubicBezTo>
                <a:cubicBezTo>
                  <a:pt x="3584" y="11460"/>
                  <a:pt x="3544" y="11454"/>
                  <a:pt x="3503" y="11442"/>
                </a:cubicBezTo>
                <a:cubicBezTo>
                  <a:pt x="3379" y="11392"/>
                  <a:pt x="3143" y="11250"/>
                  <a:pt x="2962" y="11250"/>
                </a:cubicBezTo>
                <a:cubicBezTo>
                  <a:pt x="2900" y="11250"/>
                  <a:pt x="2845" y="11266"/>
                  <a:pt x="2802" y="11309"/>
                </a:cubicBezTo>
                <a:cubicBezTo>
                  <a:pt x="2602" y="11542"/>
                  <a:pt x="2602" y="11909"/>
                  <a:pt x="2536" y="12176"/>
                </a:cubicBezTo>
                <a:cubicBezTo>
                  <a:pt x="2369" y="12710"/>
                  <a:pt x="1935" y="13143"/>
                  <a:pt x="1702" y="13677"/>
                </a:cubicBezTo>
                <a:cubicBezTo>
                  <a:pt x="1602" y="13944"/>
                  <a:pt x="1468" y="14278"/>
                  <a:pt x="1635" y="14544"/>
                </a:cubicBezTo>
                <a:cubicBezTo>
                  <a:pt x="1702" y="14678"/>
                  <a:pt x="1868" y="14778"/>
                  <a:pt x="2002" y="14911"/>
                </a:cubicBezTo>
                <a:cubicBezTo>
                  <a:pt x="2436" y="15245"/>
                  <a:pt x="2235" y="15612"/>
                  <a:pt x="2135" y="16046"/>
                </a:cubicBezTo>
                <a:cubicBezTo>
                  <a:pt x="2109" y="16204"/>
                  <a:pt x="2208" y="16300"/>
                  <a:pt x="2333" y="16300"/>
                </a:cubicBezTo>
                <a:cubicBezTo>
                  <a:pt x="2366" y="16300"/>
                  <a:pt x="2401" y="16293"/>
                  <a:pt x="2436" y="16279"/>
                </a:cubicBezTo>
                <a:cubicBezTo>
                  <a:pt x="2936" y="16279"/>
                  <a:pt x="3269" y="16513"/>
                  <a:pt x="3403" y="16946"/>
                </a:cubicBezTo>
                <a:cubicBezTo>
                  <a:pt x="3436" y="17346"/>
                  <a:pt x="3403" y="17713"/>
                  <a:pt x="3269" y="18080"/>
                </a:cubicBezTo>
                <a:cubicBezTo>
                  <a:pt x="3103" y="18581"/>
                  <a:pt x="2802" y="19048"/>
                  <a:pt x="2602" y="19515"/>
                </a:cubicBezTo>
                <a:cubicBezTo>
                  <a:pt x="2102" y="20515"/>
                  <a:pt x="1535" y="21349"/>
                  <a:pt x="834" y="22183"/>
                </a:cubicBezTo>
                <a:cubicBezTo>
                  <a:pt x="434" y="22617"/>
                  <a:pt x="0" y="22517"/>
                  <a:pt x="101" y="23151"/>
                </a:cubicBezTo>
                <a:cubicBezTo>
                  <a:pt x="134" y="23551"/>
                  <a:pt x="768" y="23718"/>
                  <a:pt x="1101" y="23751"/>
                </a:cubicBezTo>
                <a:cubicBezTo>
                  <a:pt x="1368" y="23751"/>
                  <a:pt x="1668" y="23584"/>
                  <a:pt x="1902" y="23484"/>
                </a:cubicBezTo>
                <a:cubicBezTo>
                  <a:pt x="2045" y="23429"/>
                  <a:pt x="2175" y="23403"/>
                  <a:pt x="2294" y="23403"/>
                </a:cubicBezTo>
                <a:cubicBezTo>
                  <a:pt x="2677" y="23403"/>
                  <a:pt x="2957" y="23662"/>
                  <a:pt x="3236" y="24018"/>
                </a:cubicBezTo>
                <a:cubicBezTo>
                  <a:pt x="3603" y="24485"/>
                  <a:pt x="4237" y="24652"/>
                  <a:pt x="4804" y="24685"/>
                </a:cubicBezTo>
                <a:cubicBezTo>
                  <a:pt x="4970" y="24695"/>
                  <a:pt x="5136" y="24699"/>
                  <a:pt x="5302" y="24699"/>
                </a:cubicBezTo>
                <a:cubicBezTo>
                  <a:pt x="5703" y="24699"/>
                  <a:pt x="6104" y="24675"/>
                  <a:pt x="6505" y="24652"/>
                </a:cubicBezTo>
                <a:cubicBezTo>
                  <a:pt x="6538" y="24085"/>
                  <a:pt x="6672" y="23584"/>
                  <a:pt x="6672" y="23017"/>
                </a:cubicBezTo>
                <a:cubicBezTo>
                  <a:pt x="6672" y="22283"/>
                  <a:pt x="6705" y="21516"/>
                  <a:pt x="6772" y="20782"/>
                </a:cubicBezTo>
                <a:cubicBezTo>
                  <a:pt x="6839" y="19948"/>
                  <a:pt x="7339" y="19381"/>
                  <a:pt x="8006" y="18914"/>
                </a:cubicBezTo>
                <a:cubicBezTo>
                  <a:pt x="9174" y="18114"/>
                  <a:pt x="10675" y="16846"/>
                  <a:pt x="10975" y="15345"/>
                </a:cubicBezTo>
                <a:cubicBezTo>
                  <a:pt x="11142" y="14578"/>
                  <a:pt x="10875" y="14244"/>
                  <a:pt x="10775" y="13544"/>
                </a:cubicBezTo>
                <a:cubicBezTo>
                  <a:pt x="10741" y="13344"/>
                  <a:pt x="10675" y="12843"/>
                  <a:pt x="10908" y="12676"/>
                </a:cubicBezTo>
                <a:cubicBezTo>
                  <a:pt x="11021" y="12582"/>
                  <a:pt x="11102" y="12541"/>
                  <a:pt x="11199" y="12541"/>
                </a:cubicBezTo>
                <a:cubicBezTo>
                  <a:pt x="11274" y="12541"/>
                  <a:pt x="11359" y="12566"/>
                  <a:pt x="11475" y="12610"/>
                </a:cubicBezTo>
                <a:cubicBezTo>
                  <a:pt x="11609" y="12676"/>
                  <a:pt x="11709" y="12777"/>
                  <a:pt x="11842" y="12877"/>
                </a:cubicBezTo>
                <a:cubicBezTo>
                  <a:pt x="12047" y="13011"/>
                  <a:pt x="12216" y="13068"/>
                  <a:pt x="12355" y="13068"/>
                </a:cubicBezTo>
                <a:cubicBezTo>
                  <a:pt x="13008" y="13068"/>
                  <a:pt x="12998" y="11823"/>
                  <a:pt x="12943" y="11576"/>
                </a:cubicBezTo>
                <a:cubicBezTo>
                  <a:pt x="12743" y="10708"/>
                  <a:pt x="13210" y="10475"/>
                  <a:pt x="13910" y="10108"/>
                </a:cubicBezTo>
                <a:cubicBezTo>
                  <a:pt x="14578" y="9774"/>
                  <a:pt x="14978" y="9441"/>
                  <a:pt x="14978" y="8707"/>
                </a:cubicBezTo>
                <a:cubicBezTo>
                  <a:pt x="14944" y="8273"/>
                  <a:pt x="15011" y="7906"/>
                  <a:pt x="15145" y="7539"/>
                </a:cubicBezTo>
                <a:cubicBezTo>
                  <a:pt x="15378" y="6706"/>
                  <a:pt x="16279" y="6539"/>
                  <a:pt x="16913" y="6205"/>
                </a:cubicBezTo>
                <a:cubicBezTo>
                  <a:pt x="17179" y="6072"/>
                  <a:pt x="18814" y="5371"/>
                  <a:pt x="17947" y="5004"/>
                </a:cubicBezTo>
                <a:cubicBezTo>
                  <a:pt x="17746" y="4904"/>
                  <a:pt x="17480" y="4804"/>
                  <a:pt x="17346" y="4571"/>
                </a:cubicBezTo>
                <a:cubicBezTo>
                  <a:pt x="17079" y="4170"/>
                  <a:pt x="17546" y="3737"/>
                  <a:pt x="17746" y="3403"/>
                </a:cubicBezTo>
                <a:cubicBezTo>
                  <a:pt x="18314" y="2569"/>
                  <a:pt x="16913" y="2569"/>
                  <a:pt x="16446" y="2302"/>
                </a:cubicBezTo>
                <a:cubicBezTo>
                  <a:pt x="16197" y="2158"/>
                  <a:pt x="15923" y="1910"/>
                  <a:pt x="15672" y="1910"/>
                </a:cubicBezTo>
                <a:cubicBezTo>
                  <a:pt x="15517" y="1910"/>
                  <a:pt x="15371" y="2003"/>
                  <a:pt x="15245" y="2269"/>
                </a:cubicBezTo>
                <a:cubicBezTo>
                  <a:pt x="15132" y="2518"/>
                  <a:pt x="14865" y="2736"/>
                  <a:pt x="14590" y="2736"/>
                </a:cubicBezTo>
                <a:cubicBezTo>
                  <a:pt x="14460" y="2736"/>
                  <a:pt x="14329" y="2687"/>
                  <a:pt x="14211" y="2569"/>
                </a:cubicBezTo>
                <a:cubicBezTo>
                  <a:pt x="13726" y="2117"/>
                  <a:pt x="13523" y="1634"/>
                  <a:pt x="12784" y="1634"/>
                </a:cubicBezTo>
                <a:cubicBezTo>
                  <a:pt x="12760" y="1634"/>
                  <a:pt x="12735" y="1634"/>
                  <a:pt x="12710" y="1635"/>
                </a:cubicBezTo>
                <a:cubicBezTo>
                  <a:pt x="12689" y="1639"/>
                  <a:pt x="12666" y="1640"/>
                  <a:pt x="12642" y="1640"/>
                </a:cubicBezTo>
                <a:cubicBezTo>
                  <a:pt x="12436" y="1640"/>
                  <a:pt x="12135" y="1518"/>
                  <a:pt x="12076" y="1368"/>
                </a:cubicBezTo>
                <a:cubicBezTo>
                  <a:pt x="11976" y="1168"/>
                  <a:pt x="11909" y="1035"/>
                  <a:pt x="12009" y="801"/>
                </a:cubicBezTo>
                <a:cubicBezTo>
                  <a:pt x="12076" y="735"/>
                  <a:pt x="12443" y="168"/>
                  <a:pt x="12276" y="101"/>
                </a:cubicBezTo>
                <a:cubicBezTo>
                  <a:pt x="12042" y="1"/>
                  <a:pt x="11776" y="1"/>
                  <a:pt x="115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3"/>
          <p:cNvSpPr/>
          <p:nvPr/>
        </p:nvSpPr>
        <p:spPr>
          <a:xfrm>
            <a:off x="2250770" y="2996440"/>
            <a:ext cx="208915" cy="214250"/>
          </a:xfrm>
          <a:custGeom>
            <a:avLst/>
            <a:gdLst/>
            <a:ahLst/>
            <a:cxnLst/>
            <a:rect l="l" t="t" r="r" b="b"/>
            <a:pathLst>
              <a:path w="11042" h="11324" extrusionOk="0">
                <a:moveTo>
                  <a:pt x="2769" y="1"/>
                </a:moveTo>
                <a:cubicBezTo>
                  <a:pt x="2369" y="134"/>
                  <a:pt x="1969" y="234"/>
                  <a:pt x="1502" y="268"/>
                </a:cubicBezTo>
                <a:cubicBezTo>
                  <a:pt x="1068" y="301"/>
                  <a:pt x="601" y="368"/>
                  <a:pt x="234" y="535"/>
                </a:cubicBezTo>
                <a:cubicBezTo>
                  <a:pt x="134" y="601"/>
                  <a:pt x="67" y="635"/>
                  <a:pt x="1" y="635"/>
                </a:cubicBezTo>
                <a:cubicBezTo>
                  <a:pt x="34" y="1068"/>
                  <a:pt x="101" y="1435"/>
                  <a:pt x="268" y="1802"/>
                </a:cubicBezTo>
                <a:cubicBezTo>
                  <a:pt x="534" y="2336"/>
                  <a:pt x="1235" y="2269"/>
                  <a:pt x="1702" y="2536"/>
                </a:cubicBezTo>
                <a:cubicBezTo>
                  <a:pt x="2169" y="2770"/>
                  <a:pt x="1802" y="3403"/>
                  <a:pt x="2436" y="3770"/>
                </a:cubicBezTo>
                <a:cubicBezTo>
                  <a:pt x="3170" y="4137"/>
                  <a:pt x="4104" y="4404"/>
                  <a:pt x="4170" y="5371"/>
                </a:cubicBezTo>
                <a:cubicBezTo>
                  <a:pt x="4204" y="5705"/>
                  <a:pt x="4170" y="6172"/>
                  <a:pt x="4270" y="6472"/>
                </a:cubicBezTo>
                <a:cubicBezTo>
                  <a:pt x="4425" y="6900"/>
                  <a:pt x="4720" y="7144"/>
                  <a:pt x="5024" y="7144"/>
                </a:cubicBezTo>
                <a:cubicBezTo>
                  <a:pt x="5313" y="7144"/>
                  <a:pt x="5610" y="6926"/>
                  <a:pt x="5805" y="6439"/>
                </a:cubicBezTo>
                <a:cubicBezTo>
                  <a:pt x="5905" y="6172"/>
                  <a:pt x="6005" y="6039"/>
                  <a:pt x="6205" y="5872"/>
                </a:cubicBezTo>
                <a:cubicBezTo>
                  <a:pt x="6233" y="5858"/>
                  <a:pt x="6272" y="5850"/>
                  <a:pt x="6313" y="5850"/>
                </a:cubicBezTo>
                <a:cubicBezTo>
                  <a:pt x="6371" y="5850"/>
                  <a:pt x="6433" y="5866"/>
                  <a:pt x="6472" y="5905"/>
                </a:cubicBezTo>
                <a:cubicBezTo>
                  <a:pt x="7439" y="7073"/>
                  <a:pt x="5805" y="8974"/>
                  <a:pt x="7806" y="9608"/>
                </a:cubicBezTo>
                <a:cubicBezTo>
                  <a:pt x="8126" y="9708"/>
                  <a:pt x="8278" y="9915"/>
                  <a:pt x="8442" y="10144"/>
                </a:cubicBezTo>
                <a:lnTo>
                  <a:pt x="8442" y="10144"/>
                </a:lnTo>
                <a:cubicBezTo>
                  <a:pt x="8441" y="10143"/>
                  <a:pt x="8441" y="10142"/>
                  <a:pt x="8440" y="10141"/>
                </a:cubicBezTo>
                <a:cubicBezTo>
                  <a:pt x="8240" y="9741"/>
                  <a:pt x="8440" y="9441"/>
                  <a:pt x="8674" y="9107"/>
                </a:cubicBezTo>
                <a:cubicBezTo>
                  <a:pt x="9041" y="8607"/>
                  <a:pt x="8874" y="7806"/>
                  <a:pt x="9274" y="7406"/>
                </a:cubicBezTo>
                <a:cubicBezTo>
                  <a:pt x="9908" y="6806"/>
                  <a:pt x="10708" y="6706"/>
                  <a:pt x="10708" y="5605"/>
                </a:cubicBezTo>
                <a:cubicBezTo>
                  <a:pt x="10708" y="5105"/>
                  <a:pt x="10642" y="4604"/>
                  <a:pt x="10608" y="4104"/>
                </a:cubicBezTo>
                <a:cubicBezTo>
                  <a:pt x="10541" y="4124"/>
                  <a:pt x="10473" y="4135"/>
                  <a:pt x="10408" y="4135"/>
                </a:cubicBezTo>
                <a:cubicBezTo>
                  <a:pt x="10153" y="4135"/>
                  <a:pt x="9941" y="3969"/>
                  <a:pt x="9941" y="3570"/>
                </a:cubicBezTo>
                <a:cubicBezTo>
                  <a:pt x="9941" y="3270"/>
                  <a:pt x="10008" y="3103"/>
                  <a:pt x="10108" y="2836"/>
                </a:cubicBezTo>
                <a:cubicBezTo>
                  <a:pt x="10341" y="2102"/>
                  <a:pt x="9874" y="2102"/>
                  <a:pt x="9474" y="1902"/>
                </a:cubicBezTo>
                <a:cubicBezTo>
                  <a:pt x="8957" y="1643"/>
                  <a:pt x="9083" y="1162"/>
                  <a:pt x="8402" y="1162"/>
                </a:cubicBezTo>
                <a:cubicBezTo>
                  <a:pt x="8293" y="1162"/>
                  <a:pt x="8163" y="1174"/>
                  <a:pt x="8006" y="1202"/>
                </a:cubicBezTo>
                <a:cubicBezTo>
                  <a:pt x="7862" y="1243"/>
                  <a:pt x="7718" y="1271"/>
                  <a:pt x="7574" y="1271"/>
                </a:cubicBezTo>
                <a:cubicBezTo>
                  <a:pt x="7484" y="1271"/>
                  <a:pt x="7395" y="1261"/>
                  <a:pt x="7306" y="1235"/>
                </a:cubicBezTo>
                <a:cubicBezTo>
                  <a:pt x="7103" y="1140"/>
                  <a:pt x="6949" y="1089"/>
                  <a:pt x="6809" y="1089"/>
                </a:cubicBezTo>
                <a:cubicBezTo>
                  <a:pt x="6604" y="1089"/>
                  <a:pt x="6429" y="1198"/>
                  <a:pt x="6172" y="1435"/>
                </a:cubicBezTo>
                <a:cubicBezTo>
                  <a:pt x="6105" y="1502"/>
                  <a:pt x="5972" y="1569"/>
                  <a:pt x="5872" y="1569"/>
                </a:cubicBezTo>
                <a:cubicBezTo>
                  <a:pt x="5816" y="1582"/>
                  <a:pt x="5767" y="1591"/>
                  <a:pt x="5718" y="1591"/>
                </a:cubicBezTo>
                <a:cubicBezTo>
                  <a:pt x="5650" y="1591"/>
                  <a:pt x="5583" y="1574"/>
                  <a:pt x="5505" y="1535"/>
                </a:cubicBezTo>
                <a:cubicBezTo>
                  <a:pt x="5219" y="1383"/>
                  <a:pt x="4955" y="1328"/>
                  <a:pt x="4681" y="1328"/>
                </a:cubicBezTo>
                <a:cubicBezTo>
                  <a:pt x="4476" y="1328"/>
                  <a:pt x="4266" y="1359"/>
                  <a:pt x="4037" y="1402"/>
                </a:cubicBezTo>
                <a:cubicBezTo>
                  <a:pt x="3972" y="1412"/>
                  <a:pt x="3911" y="1417"/>
                  <a:pt x="3852" y="1417"/>
                </a:cubicBezTo>
                <a:cubicBezTo>
                  <a:pt x="3117" y="1417"/>
                  <a:pt x="2800" y="680"/>
                  <a:pt x="2769" y="1"/>
                </a:cubicBezTo>
                <a:close/>
                <a:moveTo>
                  <a:pt x="8442" y="10144"/>
                </a:moveTo>
                <a:lnTo>
                  <a:pt x="8442" y="10144"/>
                </a:lnTo>
                <a:cubicBezTo>
                  <a:pt x="8449" y="10157"/>
                  <a:pt x="8458" y="10169"/>
                  <a:pt x="8466" y="10179"/>
                </a:cubicBezTo>
                <a:lnTo>
                  <a:pt x="8466" y="10179"/>
                </a:lnTo>
                <a:cubicBezTo>
                  <a:pt x="8458" y="10167"/>
                  <a:pt x="8450" y="10156"/>
                  <a:pt x="8442" y="10144"/>
                </a:cubicBezTo>
                <a:close/>
                <a:moveTo>
                  <a:pt x="10341" y="7206"/>
                </a:moveTo>
                <a:cubicBezTo>
                  <a:pt x="10308" y="7239"/>
                  <a:pt x="10241" y="7273"/>
                  <a:pt x="10208" y="7306"/>
                </a:cubicBezTo>
                <a:cubicBezTo>
                  <a:pt x="9674" y="7540"/>
                  <a:pt x="9574" y="7940"/>
                  <a:pt x="9441" y="8440"/>
                </a:cubicBezTo>
                <a:cubicBezTo>
                  <a:pt x="9374" y="8774"/>
                  <a:pt x="8640" y="9674"/>
                  <a:pt x="8807" y="9941"/>
                </a:cubicBezTo>
                <a:cubicBezTo>
                  <a:pt x="8898" y="10101"/>
                  <a:pt x="8755" y="10246"/>
                  <a:pt x="8613" y="10246"/>
                </a:cubicBezTo>
                <a:cubicBezTo>
                  <a:pt x="8560" y="10246"/>
                  <a:pt x="8507" y="10225"/>
                  <a:pt x="8466" y="10179"/>
                </a:cubicBezTo>
                <a:lnTo>
                  <a:pt x="8466" y="10179"/>
                </a:lnTo>
                <a:cubicBezTo>
                  <a:pt x="8569" y="10322"/>
                  <a:pt x="8679" y="10472"/>
                  <a:pt x="8840" y="10608"/>
                </a:cubicBezTo>
                <a:cubicBezTo>
                  <a:pt x="9073" y="10815"/>
                  <a:pt x="9366" y="11323"/>
                  <a:pt x="9704" y="11323"/>
                </a:cubicBezTo>
                <a:cubicBezTo>
                  <a:pt x="9801" y="11323"/>
                  <a:pt x="9903" y="11280"/>
                  <a:pt x="10008" y="11176"/>
                </a:cubicBezTo>
                <a:cubicBezTo>
                  <a:pt x="10108" y="11075"/>
                  <a:pt x="10208" y="10942"/>
                  <a:pt x="10341" y="10909"/>
                </a:cubicBezTo>
                <a:cubicBezTo>
                  <a:pt x="10375" y="10875"/>
                  <a:pt x="10408" y="10875"/>
                  <a:pt x="10442" y="10875"/>
                </a:cubicBezTo>
                <a:cubicBezTo>
                  <a:pt x="10408" y="10775"/>
                  <a:pt x="10475" y="10642"/>
                  <a:pt x="10608" y="10642"/>
                </a:cubicBezTo>
                <a:cubicBezTo>
                  <a:pt x="10808" y="10642"/>
                  <a:pt x="11042" y="10275"/>
                  <a:pt x="10975" y="10075"/>
                </a:cubicBezTo>
                <a:cubicBezTo>
                  <a:pt x="10909" y="9875"/>
                  <a:pt x="10742" y="9841"/>
                  <a:pt x="10608" y="9674"/>
                </a:cubicBezTo>
                <a:cubicBezTo>
                  <a:pt x="10408" y="9474"/>
                  <a:pt x="10308" y="9241"/>
                  <a:pt x="10275" y="8974"/>
                </a:cubicBezTo>
                <a:cubicBezTo>
                  <a:pt x="10208" y="8407"/>
                  <a:pt x="10241" y="7806"/>
                  <a:pt x="10341" y="72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3"/>
          <p:cNvSpPr/>
          <p:nvPr/>
        </p:nvSpPr>
        <p:spPr>
          <a:xfrm>
            <a:off x="2396568" y="3477138"/>
            <a:ext cx="771236" cy="884018"/>
          </a:xfrm>
          <a:custGeom>
            <a:avLst/>
            <a:gdLst/>
            <a:ahLst/>
            <a:cxnLst/>
            <a:rect l="l" t="t" r="r" b="b"/>
            <a:pathLst>
              <a:path w="40763" h="46724" extrusionOk="0">
                <a:moveTo>
                  <a:pt x="20827" y="1"/>
                </a:moveTo>
                <a:cubicBezTo>
                  <a:pt x="20581" y="1"/>
                  <a:pt x="20092" y="224"/>
                  <a:pt x="20048" y="246"/>
                </a:cubicBezTo>
                <a:cubicBezTo>
                  <a:pt x="19848" y="346"/>
                  <a:pt x="19648" y="446"/>
                  <a:pt x="19447" y="546"/>
                </a:cubicBezTo>
                <a:cubicBezTo>
                  <a:pt x="19081" y="779"/>
                  <a:pt x="18647" y="1180"/>
                  <a:pt x="18213" y="1313"/>
                </a:cubicBezTo>
                <a:cubicBezTo>
                  <a:pt x="17961" y="1384"/>
                  <a:pt x="17679" y="1411"/>
                  <a:pt x="17385" y="1411"/>
                </a:cubicBezTo>
                <a:cubicBezTo>
                  <a:pt x="16707" y="1411"/>
                  <a:pt x="15970" y="1263"/>
                  <a:pt x="15411" y="1146"/>
                </a:cubicBezTo>
                <a:cubicBezTo>
                  <a:pt x="15278" y="1113"/>
                  <a:pt x="15111" y="1113"/>
                  <a:pt x="14944" y="1046"/>
                </a:cubicBezTo>
                <a:cubicBezTo>
                  <a:pt x="14944" y="1346"/>
                  <a:pt x="14844" y="1647"/>
                  <a:pt x="14744" y="1913"/>
                </a:cubicBezTo>
                <a:cubicBezTo>
                  <a:pt x="14722" y="2002"/>
                  <a:pt x="14655" y="2047"/>
                  <a:pt x="14574" y="2047"/>
                </a:cubicBezTo>
                <a:cubicBezTo>
                  <a:pt x="14533" y="2047"/>
                  <a:pt x="14488" y="2036"/>
                  <a:pt x="14444" y="2013"/>
                </a:cubicBezTo>
                <a:cubicBezTo>
                  <a:pt x="14291" y="1948"/>
                  <a:pt x="14116" y="1907"/>
                  <a:pt x="13954" y="1907"/>
                </a:cubicBezTo>
                <a:cubicBezTo>
                  <a:pt x="13625" y="1907"/>
                  <a:pt x="13354" y="2077"/>
                  <a:pt x="13443" y="2547"/>
                </a:cubicBezTo>
                <a:cubicBezTo>
                  <a:pt x="13477" y="2747"/>
                  <a:pt x="13543" y="3014"/>
                  <a:pt x="13510" y="3214"/>
                </a:cubicBezTo>
                <a:cubicBezTo>
                  <a:pt x="13510" y="3548"/>
                  <a:pt x="13443" y="3781"/>
                  <a:pt x="13143" y="3948"/>
                </a:cubicBezTo>
                <a:cubicBezTo>
                  <a:pt x="13115" y="3962"/>
                  <a:pt x="13082" y="3970"/>
                  <a:pt x="13048" y="3970"/>
                </a:cubicBezTo>
                <a:cubicBezTo>
                  <a:pt x="12999" y="3970"/>
                  <a:pt x="12949" y="3954"/>
                  <a:pt x="12909" y="3915"/>
                </a:cubicBezTo>
                <a:cubicBezTo>
                  <a:pt x="12643" y="3648"/>
                  <a:pt x="12442" y="3281"/>
                  <a:pt x="12176" y="3048"/>
                </a:cubicBezTo>
                <a:cubicBezTo>
                  <a:pt x="11729" y="2654"/>
                  <a:pt x="11489" y="2522"/>
                  <a:pt x="11349" y="2522"/>
                </a:cubicBezTo>
                <a:cubicBezTo>
                  <a:pt x="11061" y="2522"/>
                  <a:pt x="11196" y="3083"/>
                  <a:pt x="10819" y="3083"/>
                </a:cubicBezTo>
                <a:cubicBezTo>
                  <a:pt x="10805" y="3083"/>
                  <a:pt x="10790" y="3083"/>
                  <a:pt x="10775" y="3081"/>
                </a:cubicBezTo>
                <a:cubicBezTo>
                  <a:pt x="10308" y="3081"/>
                  <a:pt x="10208" y="2781"/>
                  <a:pt x="10107" y="2480"/>
                </a:cubicBezTo>
                <a:cubicBezTo>
                  <a:pt x="10041" y="2947"/>
                  <a:pt x="10041" y="3448"/>
                  <a:pt x="9874" y="3915"/>
                </a:cubicBezTo>
                <a:cubicBezTo>
                  <a:pt x="9841" y="3982"/>
                  <a:pt x="9374" y="4882"/>
                  <a:pt x="9340" y="4949"/>
                </a:cubicBezTo>
                <a:cubicBezTo>
                  <a:pt x="9340" y="4949"/>
                  <a:pt x="9340" y="4949"/>
                  <a:pt x="9374" y="4982"/>
                </a:cubicBezTo>
                <a:cubicBezTo>
                  <a:pt x="9482" y="5118"/>
                  <a:pt x="9371" y="5319"/>
                  <a:pt x="9218" y="5319"/>
                </a:cubicBezTo>
                <a:cubicBezTo>
                  <a:pt x="9182" y="5319"/>
                  <a:pt x="9145" y="5308"/>
                  <a:pt x="9107" y="5283"/>
                </a:cubicBezTo>
                <a:cubicBezTo>
                  <a:pt x="8973" y="5216"/>
                  <a:pt x="8907" y="5149"/>
                  <a:pt x="8873" y="5049"/>
                </a:cubicBezTo>
                <a:cubicBezTo>
                  <a:pt x="8340" y="4549"/>
                  <a:pt x="7772" y="4148"/>
                  <a:pt x="7606" y="3381"/>
                </a:cubicBezTo>
                <a:cubicBezTo>
                  <a:pt x="7558" y="3096"/>
                  <a:pt x="7273" y="2674"/>
                  <a:pt x="7053" y="2674"/>
                </a:cubicBezTo>
                <a:cubicBezTo>
                  <a:pt x="6964" y="2674"/>
                  <a:pt x="6886" y="2742"/>
                  <a:pt x="6838" y="2914"/>
                </a:cubicBezTo>
                <a:cubicBezTo>
                  <a:pt x="6805" y="2981"/>
                  <a:pt x="6805" y="3081"/>
                  <a:pt x="6772" y="3148"/>
                </a:cubicBezTo>
                <a:cubicBezTo>
                  <a:pt x="6605" y="3414"/>
                  <a:pt x="6472" y="3615"/>
                  <a:pt x="6238" y="3815"/>
                </a:cubicBezTo>
                <a:cubicBezTo>
                  <a:pt x="6019" y="4052"/>
                  <a:pt x="5662" y="4129"/>
                  <a:pt x="5300" y="4129"/>
                </a:cubicBezTo>
                <a:cubicBezTo>
                  <a:pt x="5000" y="4129"/>
                  <a:pt x="4697" y="4076"/>
                  <a:pt x="4470" y="4015"/>
                </a:cubicBezTo>
                <a:cubicBezTo>
                  <a:pt x="3670" y="3848"/>
                  <a:pt x="2869" y="3881"/>
                  <a:pt x="2068" y="3748"/>
                </a:cubicBezTo>
                <a:cubicBezTo>
                  <a:pt x="1735" y="4115"/>
                  <a:pt x="1301" y="4382"/>
                  <a:pt x="1368" y="4916"/>
                </a:cubicBezTo>
                <a:cubicBezTo>
                  <a:pt x="1435" y="5283"/>
                  <a:pt x="1568" y="5783"/>
                  <a:pt x="1468" y="6150"/>
                </a:cubicBezTo>
                <a:cubicBezTo>
                  <a:pt x="1401" y="6517"/>
                  <a:pt x="1201" y="6817"/>
                  <a:pt x="868" y="7050"/>
                </a:cubicBezTo>
                <a:cubicBezTo>
                  <a:pt x="0" y="7651"/>
                  <a:pt x="634" y="7984"/>
                  <a:pt x="968" y="8552"/>
                </a:cubicBezTo>
                <a:cubicBezTo>
                  <a:pt x="1201" y="8952"/>
                  <a:pt x="1335" y="9352"/>
                  <a:pt x="1368" y="9786"/>
                </a:cubicBezTo>
                <a:cubicBezTo>
                  <a:pt x="1461" y="10593"/>
                  <a:pt x="1410" y="11401"/>
                  <a:pt x="2263" y="11401"/>
                </a:cubicBezTo>
                <a:cubicBezTo>
                  <a:pt x="2327" y="11401"/>
                  <a:pt x="2395" y="11396"/>
                  <a:pt x="2469" y="11387"/>
                </a:cubicBezTo>
                <a:cubicBezTo>
                  <a:pt x="2537" y="11378"/>
                  <a:pt x="2609" y="11373"/>
                  <a:pt x="2682" y="11373"/>
                </a:cubicBezTo>
                <a:cubicBezTo>
                  <a:pt x="3148" y="11373"/>
                  <a:pt x="3674" y="11564"/>
                  <a:pt x="3703" y="12054"/>
                </a:cubicBezTo>
                <a:cubicBezTo>
                  <a:pt x="3803" y="12955"/>
                  <a:pt x="3102" y="13488"/>
                  <a:pt x="3002" y="14322"/>
                </a:cubicBezTo>
                <a:cubicBezTo>
                  <a:pt x="3303" y="14189"/>
                  <a:pt x="3569" y="14022"/>
                  <a:pt x="3836" y="13889"/>
                </a:cubicBezTo>
                <a:cubicBezTo>
                  <a:pt x="4804" y="13355"/>
                  <a:pt x="5337" y="12354"/>
                  <a:pt x="6538" y="12254"/>
                </a:cubicBezTo>
                <a:cubicBezTo>
                  <a:pt x="6578" y="12249"/>
                  <a:pt x="6618" y="12247"/>
                  <a:pt x="6658" y="12247"/>
                </a:cubicBezTo>
                <a:cubicBezTo>
                  <a:pt x="7185" y="12247"/>
                  <a:pt x="7708" y="12635"/>
                  <a:pt x="8173" y="12821"/>
                </a:cubicBezTo>
                <a:cubicBezTo>
                  <a:pt x="8773" y="13088"/>
                  <a:pt x="9274" y="13355"/>
                  <a:pt x="9774" y="13755"/>
                </a:cubicBezTo>
                <a:cubicBezTo>
                  <a:pt x="10374" y="14256"/>
                  <a:pt x="10841" y="14889"/>
                  <a:pt x="11442" y="15356"/>
                </a:cubicBezTo>
                <a:cubicBezTo>
                  <a:pt x="11842" y="15657"/>
                  <a:pt x="12276" y="15757"/>
                  <a:pt x="12276" y="16390"/>
                </a:cubicBezTo>
                <a:cubicBezTo>
                  <a:pt x="12309" y="16791"/>
                  <a:pt x="11975" y="17258"/>
                  <a:pt x="12109" y="17658"/>
                </a:cubicBezTo>
                <a:cubicBezTo>
                  <a:pt x="12276" y="18225"/>
                  <a:pt x="12643" y="18625"/>
                  <a:pt x="12609" y="19259"/>
                </a:cubicBezTo>
                <a:cubicBezTo>
                  <a:pt x="12609" y="19675"/>
                  <a:pt x="12678" y="20506"/>
                  <a:pt x="13143" y="20506"/>
                </a:cubicBezTo>
                <a:cubicBezTo>
                  <a:pt x="13237" y="20506"/>
                  <a:pt x="13347" y="20472"/>
                  <a:pt x="13477" y="20393"/>
                </a:cubicBezTo>
                <a:cubicBezTo>
                  <a:pt x="13510" y="20393"/>
                  <a:pt x="13510" y="20393"/>
                  <a:pt x="13510" y="20360"/>
                </a:cubicBezTo>
                <a:cubicBezTo>
                  <a:pt x="14577" y="22328"/>
                  <a:pt x="16379" y="23529"/>
                  <a:pt x="17746" y="25263"/>
                </a:cubicBezTo>
                <a:cubicBezTo>
                  <a:pt x="18447" y="26164"/>
                  <a:pt x="19347" y="26931"/>
                  <a:pt x="20015" y="27832"/>
                </a:cubicBezTo>
                <a:cubicBezTo>
                  <a:pt x="20582" y="28599"/>
                  <a:pt x="20982" y="29466"/>
                  <a:pt x="21716" y="30134"/>
                </a:cubicBezTo>
                <a:cubicBezTo>
                  <a:pt x="21916" y="30300"/>
                  <a:pt x="22183" y="30467"/>
                  <a:pt x="22416" y="30567"/>
                </a:cubicBezTo>
                <a:cubicBezTo>
                  <a:pt x="23017" y="30767"/>
                  <a:pt x="23817" y="30601"/>
                  <a:pt x="24218" y="31234"/>
                </a:cubicBezTo>
                <a:cubicBezTo>
                  <a:pt x="24451" y="31568"/>
                  <a:pt x="24384" y="31968"/>
                  <a:pt x="24651" y="32302"/>
                </a:cubicBezTo>
                <a:cubicBezTo>
                  <a:pt x="24885" y="32602"/>
                  <a:pt x="25185" y="33102"/>
                  <a:pt x="25585" y="33169"/>
                </a:cubicBezTo>
                <a:cubicBezTo>
                  <a:pt x="25985" y="33269"/>
                  <a:pt x="26352" y="33269"/>
                  <a:pt x="26786" y="33269"/>
                </a:cubicBezTo>
                <a:cubicBezTo>
                  <a:pt x="27653" y="33269"/>
                  <a:pt x="27186" y="33970"/>
                  <a:pt x="27053" y="34403"/>
                </a:cubicBezTo>
                <a:cubicBezTo>
                  <a:pt x="26853" y="35037"/>
                  <a:pt x="27453" y="35404"/>
                  <a:pt x="27954" y="35537"/>
                </a:cubicBezTo>
                <a:cubicBezTo>
                  <a:pt x="28454" y="35704"/>
                  <a:pt x="28854" y="35771"/>
                  <a:pt x="29288" y="36071"/>
                </a:cubicBezTo>
                <a:cubicBezTo>
                  <a:pt x="29822" y="36471"/>
                  <a:pt x="30522" y="36538"/>
                  <a:pt x="30922" y="37072"/>
                </a:cubicBezTo>
                <a:cubicBezTo>
                  <a:pt x="31289" y="37572"/>
                  <a:pt x="31289" y="38406"/>
                  <a:pt x="31356" y="39007"/>
                </a:cubicBezTo>
                <a:cubicBezTo>
                  <a:pt x="31423" y="39574"/>
                  <a:pt x="31623" y="40074"/>
                  <a:pt x="31823" y="40608"/>
                </a:cubicBezTo>
                <a:cubicBezTo>
                  <a:pt x="32123" y="41342"/>
                  <a:pt x="32290" y="41975"/>
                  <a:pt x="31856" y="42743"/>
                </a:cubicBezTo>
                <a:cubicBezTo>
                  <a:pt x="31589" y="43243"/>
                  <a:pt x="31122" y="43477"/>
                  <a:pt x="30856" y="43944"/>
                </a:cubicBezTo>
                <a:cubicBezTo>
                  <a:pt x="30622" y="44411"/>
                  <a:pt x="31189" y="44744"/>
                  <a:pt x="30856" y="45311"/>
                </a:cubicBezTo>
                <a:cubicBezTo>
                  <a:pt x="30689" y="45578"/>
                  <a:pt x="30355" y="45845"/>
                  <a:pt x="30289" y="46145"/>
                </a:cubicBezTo>
                <a:cubicBezTo>
                  <a:pt x="30240" y="46574"/>
                  <a:pt x="30465" y="46723"/>
                  <a:pt x="30787" y="46723"/>
                </a:cubicBezTo>
                <a:cubicBezTo>
                  <a:pt x="31344" y="46723"/>
                  <a:pt x="32191" y="46277"/>
                  <a:pt x="32423" y="46045"/>
                </a:cubicBezTo>
                <a:cubicBezTo>
                  <a:pt x="32890" y="45645"/>
                  <a:pt x="33558" y="44911"/>
                  <a:pt x="33558" y="44277"/>
                </a:cubicBezTo>
                <a:cubicBezTo>
                  <a:pt x="33558" y="43410"/>
                  <a:pt x="33758" y="43076"/>
                  <a:pt x="34458" y="42643"/>
                </a:cubicBezTo>
                <a:cubicBezTo>
                  <a:pt x="34668" y="42507"/>
                  <a:pt x="34837" y="42453"/>
                  <a:pt x="34990" y="42453"/>
                </a:cubicBezTo>
                <a:cubicBezTo>
                  <a:pt x="35250" y="42453"/>
                  <a:pt x="35465" y="42608"/>
                  <a:pt x="35759" y="42776"/>
                </a:cubicBezTo>
                <a:cubicBezTo>
                  <a:pt x="35795" y="42794"/>
                  <a:pt x="35831" y="42802"/>
                  <a:pt x="35864" y="42802"/>
                </a:cubicBezTo>
                <a:cubicBezTo>
                  <a:pt x="35957" y="42802"/>
                  <a:pt x="36035" y="42740"/>
                  <a:pt x="36059" y="42643"/>
                </a:cubicBezTo>
                <a:cubicBezTo>
                  <a:pt x="36326" y="41809"/>
                  <a:pt x="35959" y="40508"/>
                  <a:pt x="35759" y="39674"/>
                </a:cubicBezTo>
                <a:cubicBezTo>
                  <a:pt x="35692" y="39407"/>
                  <a:pt x="35459" y="39140"/>
                  <a:pt x="35225" y="39040"/>
                </a:cubicBezTo>
                <a:cubicBezTo>
                  <a:pt x="34925" y="38940"/>
                  <a:pt x="34658" y="38873"/>
                  <a:pt x="34391" y="38806"/>
                </a:cubicBezTo>
                <a:cubicBezTo>
                  <a:pt x="33558" y="38606"/>
                  <a:pt x="34191" y="37706"/>
                  <a:pt x="34458" y="37305"/>
                </a:cubicBezTo>
                <a:cubicBezTo>
                  <a:pt x="34858" y="36738"/>
                  <a:pt x="35059" y="36138"/>
                  <a:pt x="35392" y="35571"/>
                </a:cubicBezTo>
                <a:cubicBezTo>
                  <a:pt x="35669" y="35086"/>
                  <a:pt x="36119" y="34883"/>
                  <a:pt x="36588" y="34883"/>
                </a:cubicBezTo>
                <a:cubicBezTo>
                  <a:pt x="37249" y="34883"/>
                  <a:pt x="37949" y="35286"/>
                  <a:pt x="38261" y="35871"/>
                </a:cubicBezTo>
                <a:cubicBezTo>
                  <a:pt x="38528" y="36305"/>
                  <a:pt x="38661" y="36705"/>
                  <a:pt x="39128" y="36905"/>
                </a:cubicBezTo>
                <a:cubicBezTo>
                  <a:pt x="39562" y="37105"/>
                  <a:pt x="39862" y="37539"/>
                  <a:pt x="40296" y="37706"/>
                </a:cubicBezTo>
                <a:cubicBezTo>
                  <a:pt x="40313" y="37712"/>
                  <a:pt x="40332" y="37714"/>
                  <a:pt x="40351" y="37714"/>
                </a:cubicBezTo>
                <a:cubicBezTo>
                  <a:pt x="40440" y="37714"/>
                  <a:pt x="40535" y="37655"/>
                  <a:pt x="40563" y="37572"/>
                </a:cubicBezTo>
                <a:cubicBezTo>
                  <a:pt x="40763" y="36805"/>
                  <a:pt x="40696" y="35604"/>
                  <a:pt x="40396" y="34870"/>
                </a:cubicBezTo>
                <a:cubicBezTo>
                  <a:pt x="39929" y="33770"/>
                  <a:pt x="38995" y="33269"/>
                  <a:pt x="38027" y="32702"/>
                </a:cubicBezTo>
                <a:cubicBezTo>
                  <a:pt x="36860" y="32002"/>
                  <a:pt x="35692" y="31134"/>
                  <a:pt x="34458" y="30601"/>
                </a:cubicBezTo>
                <a:cubicBezTo>
                  <a:pt x="33858" y="30334"/>
                  <a:pt x="31890" y="30100"/>
                  <a:pt x="32523" y="28833"/>
                </a:cubicBezTo>
                <a:cubicBezTo>
                  <a:pt x="32657" y="28499"/>
                  <a:pt x="33024" y="28299"/>
                  <a:pt x="33091" y="27932"/>
                </a:cubicBezTo>
                <a:cubicBezTo>
                  <a:pt x="33291" y="27298"/>
                  <a:pt x="32657" y="27131"/>
                  <a:pt x="32123" y="27031"/>
                </a:cubicBezTo>
                <a:cubicBezTo>
                  <a:pt x="32053" y="27022"/>
                  <a:pt x="31979" y="27018"/>
                  <a:pt x="31904" y="27018"/>
                </a:cubicBezTo>
                <a:cubicBezTo>
                  <a:pt x="31447" y="27018"/>
                  <a:pt x="30918" y="27170"/>
                  <a:pt x="30489" y="27198"/>
                </a:cubicBezTo>
                <a:cubicBezTo>
                  <a:pt x="30461" y="27201"/>
                  <a:pt x="30432" y="27202"/>
                  <a:pt x="30404" y="27202"/>
                </a:cubicBezTo>
                <a:cubicBezTo>
                  <a:pt x="29656" y="27202"/>
                  <a:pt x="28802" y="26380"/>
                  <a:pt x="28320" y="25931"/>
                </a:cubicBezTo>
                <a:cubicBezTo>
                  <a:pt x="27954" y="25597"/>
                  <a:pt x="27753" y="25063"/>
                  <a:pt x="27353" y="24796"/>
                </a:cubicBezTo>
                <a:cubicBezTo>
                  <a:pt x="26719" y="24329"/>
                  <a:pt x="26152" y="24163"/>
                  <a:pt x="25852" y="23329"/>
                </a:cubicBezTo>
                <a:cubicBezTo>
                  <a:pt x="25385" y="22128"/>
                  <a:pt x="25185" y="20827"/>
                  <a:pt x="24751" y="19593"/>
                </a:cubicBezTo>
                <a:cubicBezTo>
                  <a:pt x="24484" y="18759"/>
                  <a:pt x="24051" y="18359"/>
                  <a:pt x="23350" y="17892"/>
                </a:cubicBezTo>
                <a:cubicBezTo>
                  <a:pt x="21983" y="16991"/>
                  <a:pt x="21449" y="15590"/>
                  <a:pt x="20682" y="14222"/>
                </a:cubicBezTo>
                <a:cubicBezTo>
                  <a:pt x="20415" y="13722"/>
                  <a:pt x="19914" y="12354"/>
                  <a:pt x="20648" y="12021"/>
                </a:cubicBezTo>
                <a:cubicBezTo>
                  <a:pt x="20915" y="11887"/>
                  <a:pt x="21082" y="11720"/>
                  <a:pt x="21182" y="11420"/>
                </a:cubicBezTo>
                <a:cubicBezTo>
                  <a:pt x="21215" y="11253"/>
                  <a:pt x="21215" y="11053"/>
                  <a:pt x="21082" y="10920"/>
                </a:cubicBezTo>
                <a:cubicBezTo>
                  <a:pt x="20982" y="10820"/>
                  <a:pt x="19881" y="9552"/>
                  <a:pt x="20482" y="9352"/>
                </a:cubicBezTo>
                <a:cubicBezTo>
                  <a:pt x="20949" y="9219"/>
                  <a:pt x="21349" y="9152"/>
                  <a:pt x="21749" y="8852"/>
                </a:cubicBezTo>
                <a:cubicBezTo>
                  <a:pt x="21938" y="8695"/>
                  <a:pt x="22274" y="8212"/>
                  <a:pt x="22535" y="8212"/>
                </a:cubicBezTo>
                <a:cubicBezTo>
                  <a:pt x="22552" y="8212"/>
                  <a:pt x="22567" y="8214"/>
                  <a:pt x="22583" y="8218"/>
                </a:cubicBezTo>
                <a:cubicBezTo>
                  <a:pt x="22817" y="8285"/>
                  <a:pt x="22817" y="8285"/>
                  <a:pt x="23083" y="8285"/>
                </a:cubicBezTo>
                <a:cubicBezTo>
                  <a:pt x="23384" y="8285"/>
                  <a:pt x="23584" y="8118"/>
                  <a:pt x="23751" y="7918"/>
                </a:cubicBezTo>
                <a:cubicBezTo>
                  <a:pt x="23986" y="7704"/>
                  <a:pt x="24167" y="7641"/>
                  <a:pt x="24389" y="7641"/>
                </a:cubicBezTo>
                <a:cubicBezTo>
                  <a:pt x="24513" y="7641"/>
                  <a:pt x="24651" y="7660"/>
                  <a:pt x="24818" y="7684"/>
                </a:cubicBezTo>
                <a:cubicBezTo>
                  <a:pt x="24951" y="7684"/>
                  <a:pt x="25051" y="7718"/>
                  <a:pt x="25152" y="7751"/>
                </a:cubicBezTo>
                <a:cubicBezTo>
                  <a:pt x="25352" y="7217"/>
                  <a:pt x="25352" y="6684"/>
                  <a:pt x="25018" y="6217"/>
                </a:cubicBezTo>
                <a:cubicBezTo>
                  <a:pt x="24618" y="5683"/>
                  <a:pt x="24651" y="5383"/>
                  <a:pt x="25252" y="4949"/>
                </a:cubicBezTo>
                <a:cubicBezTo>
                  <a:pt x="25785" y="4515"/>
                  <a:pt x="25118" y="4082"/>
                  <a:pt x="24951" y="3748"/>
                </a:cubicBezTo>
                <a:cubicBezTo>
                  <a:pt x="24951" y="3715"/>
                  <a:pt x="24951" y="3715"/>
                  <a:pt x="24918" y="3681"/>
                </a:cubicBezTo>
                <a:cubicBezTo>
                  <a:pt x="24885" y="3681"/>
                  <a:pt x="24851" y="3648"/>
                  <a:pt x="24785" y="3648"/>
                </a:cubicBezTo>
                <a:cubicBezTo>
                  <a:pt x="24651" y="3581"/>
                  <a:pt x="24618" y="3448"/>
                  <a:pt x="24685" y="3348"/>
                </a:cubicBezTo>
                <a:cubicBezTo>
                  <a:pt x="24284" y="3014"/>
                  <a:pt x="23717" y="3081"/>
                  <a:pt x="23117" y="3014"/>
                </a:cubicBezTo>
                <a:cubicBezTo>
                  <a:pt x="22149" y="2881"/>
                  <a:pt x="21482" y="2647"/>
                  <a:pt x="20848" y="1847"/>
                </a:cubicBezTo>
                <a:cubicBezTo>
                  <a:pt x="20415" y="1280"/>
                  <a:pt x="20615" y="813"/>
                  <a:pt x="20915" y="246"/>
                </a:cubicBezTo>
                <a:cubicBezTo>
                  <a:pt x="21018" y="62"/>
                  <a:pt x="20956" y="1"/>
                  <a:pt x="208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3"/>
          <p:cNvSpPr/>
          <p:nvPr/>
        </p:nvSpPr>
        <p:spPr>
          <a:xfrm>
            <a:off x="1733082" y="3009343"/>
            <a:ext cx="808035" cy="799994"/>
          </a:xfrm>
          <a:custGeom>
            <a:avLst/>
            <a:gdLst/>
            <a:ahLst/>
            <a:cxnLst/>
            <a:rect l="l" t="t" r="r" b="b"/>
            <a:pathLst>
              <a:path w="42708" h="42283" extrusionOk="0">
                <a:moveTo>
                  <a:pt x="25235" y="1"/>
                </a:moveTo>
                <a:cubicBezTo>
                  <a:pt x="24925" y="1"/>
                  <a:pt x="24611" y="35"/>
                  <a:pt x="24294" y="153"/>
                </a:cubicBezTo>
                <a:cubicBezTo>
                  <a:pt x="23760" y="353"/>
                  <a:pt x="23293" y="687"/>
                  <a:pt x="23093" y="1254"/>
                </a:cubicBezTo>
                <a:cubicBezTo>
                  <a:pt x="22960" y="1687"/>
                  <a:pt x="22893" y="2088"/>
                  <a:pt x="22826" y="2521"/>
                </a:cubicBezTo>
                <a:cubicBezTo>
                  <a:pt x="22693" y="3455"/>
                  <a:pt x="21692" y="3855"/>
                  <a:pt x="20925" y="4122"/>
                </a:cubicBezTo>
                <a:cubicBezTo>
                  <a:pt x="20691" y="4208"/>
                  <a:pt x="20480" y="4235"/>
                  <a:pt x="20276" y="4235"/>
                </a:cubicBezTo>
                <a:cubicBezTo>
                  <a:pt x="19924" y="4235"/>
                  <a:pt x="19591" y="4156"/>
                  <a:pt x="19190" y="4156"/>
                </a:cubicBezTo>
                <a:cubicBezTo>
                  <a:pt x="19128" y="4149"/>
                  <a:pt x="19066" y="4145"/>
                  <a:pt x="19004" y="4145"/>
                </a:cubicBezTo>
                <a:cubicBezTo>
                  <a:pt x="18769" y="4145"/>
                  <a:pt x="18541" y="4204"/>
                  <a:pt x="18356" y="4389"/>
                </a:cubicBezTo>
                <a:cubicBezTo>
                  <a:pt x="18123" y="4589"/>
                  <a:pt x="17989" y="4789"/>
                  <a:pt x="17856" y="5056"/>
                </a:cubicBezTo>
                <a:cubicBezTo>
                  <a:pt x="17558" y="5674"/>
                  <a:pt x="17151" y="5965"/>
                  <a:pt x="16653" y="5965"/>
                </a:cubicBezTo>
                <a:cubicBezTo>
                  <a:pt x="16371" y="5965"/>
                  <a:pt x="16059" y="5871"/>
                  <a:pt x="15721" y="5690"/>
                </a:cubicBezTo>
                <a:cubicBezTo>
                  <a:pt x="15087" y="5357"/>
                  <a:pt x="14520" y="4990"/>
                  <a:pt x="14153" y="4356"/>
                </a:cubicBezTo>
                <a:cubicBezTo>
                  <a:pt x="14053" y="4156"/>
                  <a:pt x="13953" y="4122"/>
                  <a:pt x="13786" y="4089"/>
                </a:cubicBezTo>
                <a:cubicBezTo>
                  <a:pt x="13786" y="4056"/>
                  <a:pt x="13786" y="4022"/>
                  <a:pt x="13786" y="3989"/>
                </a:cubicBezTo>
                <a:cubicBezTo>
                  <a:pt x="13553" y="3088"/>
                  <a:pt x="13686" y="2788"/>
                  <a:pt x="12686" y="2755"/>
                </a:cubicBezTo>
                <a:cubicBezTo>
                  <a:pt x="12502" y="2738"/>
                  <a:pt x="12110" y="2630"/>
                  <a:pt x="11781" y="2630"/>
                </a:cubicBezTo>
                <a:cubicBezTo>
                  <a:pt x="11451" y="2630"/>
                  <a:pt x="11185" y="2738"/>
                  <a:pt x="11251" y="3155"/>
                </a:cubicBezTo>
                <a:cubicBezTo>
                  <a:pt x="11318" y="3789"/>
                  <a:pt x="11618" y="4322"/>
                  <a:pt x="11685" y="4990"/>
                </a:cubicBezTo>
                <a:cubicBezTo>
                  <a:pt x="11718" y="5790"/>
                  <a:pt x="11151" y="6457"/>
                  <a:pt x="10884" y="7158"/>
                </a:cubicBezTo>
                <a:cubicBezTo>
                  <a:pt x="10784" y="7458"/>
                  <a:pt x="10751" y="8058"/>
                  <a:pt x="10417" y="8192"/>
                </a:cubicBezTo>
                <a:cubicBezTo>
                  <a:pt x="10349" y="8218"/>
                  <a:pt x="10274" y="8228"/>
                  <a:pt x="10196" y="8228"/>
                </a:cubicBezTo>
                <a:cubicBezTo>
                  <a:pt x="9971" y="8228"/>
                  <a:pt x="9724" y="8141"/>
                  <a:pt x="9550" y="8092"/>
                </a:cubicBezTo>
                <a:cubicBezTo>
                  <a:pt x="8783" y="7892"/>
                  <a:pt x="7849" y="7725"/>
                  <a:pt x="7382" y="7024"/>
                </a:cubicBezTo>
                <a:cubicBezTo>
                  <a:pt x="6948" y="6391"/>
                  <a:pt x="6748" y="5657"/>
                  <a:pt x="5981" y="5423"/>
                </a:cubicBezTo>
                <a:cubicBezTo>
                  <a:pt x="5912" y="5394"/>
                  <a:pt x="5844" y="5382"/>
                  <a:pt x="5776" y="5382"/>
                </a:cubicBezTo>
                <a:cubicBezTo>
                  <a:pt x="5611" y="5382"/>
                  <a:pt x="5445" y="5453"/>
                  <a:pt x="5280" y="5523"/>
                </a:cubicBezTo>
                <a:cubicBezTo>
                  <a:pt x="5039" y="5620"/>
                  <a:pt x="4920" y="5839"/>
                  <a:pt x="4670" y="5839"/>
                </a:cubicBezTo>
                <a:cubicBezTo>
                  <a:pt x="4575" y="5839"/>
                  <a:pt x="4461" y="5807"/>
                  <a:pt x="4313" y="5723"/>
                </a:cubicBezTo>
                <a:cubicBezTo>
                  <a:pt x="4013" y="5590"/>
                  <a:pt x="3779" y="5423"/>
                  <a:pt x="3479" y="5323"/>
                </a:cubicBezTo>
                <a:cubicBezTo>
                  <a:pt x="3136" y="5189"/>
                  <a:pt x="2542" y="5081"/>
                  <a:pt x="1962" y="5081"/>
                </a:cubicBezTo>
                <a:cubicBezTo>
                  <a:pt x="960" y="5081"/>
                  <a:pt x="0" y="5401"/>
                  <a:pt x="444" y="6457"/>
                </a:cubicBezTo>
                <a:cubicBezTo>
                  <a:pt x="744" y="7091"/>
                  <a:pt x="944" y="7525"/>
                  <a:pt x="710" y="8259"/>
                </a:cubicBezTo>
                <a:cubicBezTo>
                  <a:pt x="610" y="8659"/>
                  <a:pt x="644" y="9026"/>
                  <a:pt x="744" y="9426"/>
                </a:cubicBezTo>
                <a:cubicBezTo>
                  <a:pt x="777" y="9593"/>
                  <a:pt x="977" y="9860"/>
                  <a:pt x="1177" y="9893"/>
                </a:cubicBezTo>
                <a:cubicBezTo>
                  <a:pt x="1978" y="10027"/>
                  <a:pt x="2478" y="10227"/>
                  <a:pt x="3045" y="10894"/>
                </a:cubicBezTo>
                <a:cubicBezTo>
                  <a:pt x="3312" y="11161"/>
                  <a:pt x="3512" y="11728"/>
                  <a:pt x="3846" y="11928"/>
                </a:cubicBezTo>
                <a:cubicBezTo>
                  <a:pt x="4280" y="12195"/>
                  <a:pt x="4747" y="12128"/>
                  <a:pt x="5214" y="12362"/>
                </a:cubicBezTo>
                <a:cubicBezTo>
                  <a:pt x="5647" y="12562"/>
                  <a:pt x="5447" y="13296"/>
                  <a:pt x="5781" y="13596"/>
                </a:cubicBezTo>
                <a:cubicBezTo>
                  <a:pt x="6414" y="14129"/>
                  <a:pt x="7382" y="14196"/>
                  <a:pt x="6848" y="15430"/>
                </a:cubicBezTo>
                <a:cubicBezTo>
                  <a:pt x="6515" y="16131"/>
                  <a:pt x="6414" y="17032"/>
                  <a:pt x="6781" y="17765"/>
                </a:cubicBezTo>
                <a:cubicBezTo>
                  <a:pt x="6948" y="18066"/>
                  <a:pt x="7348" y="18299"/>
                  <a:pt x="7649" y="18533"/>
                </a:cubicBezTo>
                <a:cubicBezTo>
                  <a:pt x="8282" y="19100"/>
                  <a:pt x="8549" y="19967"/>
                  <a:pt x="8583" y="20801"/>
                </a:cubicBezTo>
                <a:cubicBezTo>
                  <a:pt x="8716" y="23236"/>
                  <a:pt x="7082" y="25671"/>
                  <a:pt x="6214" y="27839"/>
                </a:cubicBezTo>
                <a:cubicBezTo>
                  <a:pt x="5547" y="29440"/>
                  <a:pt x="4913" y="31108"/>
                  <a:pt x="4046" y="32609"/>
                </a:cubicBezTo>
                <a:cubicBezTo>
                  <a:pt x="3879" y="32876"/>
                  <a:pt x="3646" y="33076"/>
                  <a:pt x="3412" y="33243"/>
                </a:cubicBezTo>
                <a:cubicBezTo>
                  <a:pt x="3813" y="33577"/>
                  <a:pt x="4180" y="33977"/>
                  <a:pt x="4413" y="34444"/>
                </a:cubicBezTo>
                <a:cubicBezTo>
                  <a:pt x="4613" y="34911"/>
                  <a:pt x="4613" y="35378"/>
                  <a:pt x="5147" y="35645"/>
                </a:cubicBezTo>
                <a:cubicBezTo>
                  <a:pt x="5414" y="35812"/>
                  <a:pt x="5714" y="35945"/>
                  <a:pt x="5947" y="36145"/>
                </a:cubicBezTo>
                <a:cubicBezTo>
                  <a:pt x="6781" y="36846"/>
                  <a:pt x="7615" y="37480"/>
                  <a:pt x="8483" y="38147"/>
                </a:cubicBezTo>
                <a:cubicBezTo>
                  <a:pt x="9216" y="38714"/>
                  <a:pt x="10017" y="38680"/>
                  <a:pt x="10884" y="38847"/>
                </a:cubicBezTo>
                <a:cubicBezTo>
                  <a:pt x="10684" y="38313"/>
                  <a:pt x="9850" y="37379"/>
                  <a:pt x="10884" y="37313"/>
                </a:cubicBezTo>
                <a:cubicBezTo>
                  <a:pt x="10899" y="37312"/>
                  <a:pt x="10914" y="37311"/>
                  <a:pt x="10929" y="37311"/>
                </a:cubicBezTo>
                <a:cubicBezTo>
                  <a:pt x="11356" y="37311"/>
                  <a:pt x="11896" y="37754"/>
                  <a:pt x="12219" y="37980"/>
                </a:cubicBezTo>
                <a:cubicBezTo>
                  <a:pt x="12719" y="38347"/>
                  <a:pt x="13319" y="38414"/>
                  <a:pt x="13786" y="38847"/>
                </a:cubicBezTo>
                <a:cubicBezTo>
                  <a:pt x="13953" y="38981"/>
                  <a:pt x="13987" y="39247"/>
                  <a:pt x="13987" y="39448"/>
                </a:cubicBezTo>
                <a:cubicBezTo>
                  <a:pt x="13987" y="39948"/>
                  <a:pt x="14153" y="40782"/>
                  <a:pt x="14520" y="41149"/>
                </a:cubicBezTo>
                <a:cubicBezTo>
                  <a:pt x="15187" y="41783"/>
                  <a:pt x="16155" y="41783"/>
                  <a:pt x="16989" y="41883"/>
                </a:cubicBezTo>
                <a:cubicBezTo>
                  <a:pt x="17789" y="41949"/>
                  <a:pt x="18623" y="41983"/>
                  <a:pt x="19390" y="42283"/>
                </a:cubicBezTo>
                <a:cubicBezTo>
                  <a:pt x="19390" y="42116"/>
                  <a:pt x="19390" y="41983"/>
                  <a:pt x="19457" y="41816"/>
                </a:cubicBezTo>
                <a:cubicBezTo>
                  <a:pt x="19557" y="41316"/>
                  <a:pt x="19791" y="40815"/>
                  <a:pt x="19924" y="40282"/>
                </a:cubicBezTo>
                <a:cubicBezTo>
                  <a:pt x="20158" y="39548"/>
                  <a:pt x="20191" y="38780"/>
                  <a:pt x="21192" y="38714"/>
                </a:cubicBezTo>
                <a:cubicBezTo>
                  <a:pt x="21225" y="38680"/>
                  <a:pt x="21258" y="38680"/>
                  <a:pt x="21292" y="38647"/>
                </a:cubicBezTo>
                <a:lnTo>
                  <a:pt x="21292" y="38647"/>
                </a:lnTo>
                <a:cubicBezTo>
                  <a:pt x="21262" y="38766"/>
                  <a:pt x="21312" y="38886"/>
                  <a:pt x="21442" y="38886"/>
                </a:cubicBezTo>
                <a:cubicBezTo>
                  <a:pt x="21458" y="38886"/>
                  <a:pt x="21474" y="38884"/>
                  <a:pt x="21492" y="38881"/>
                </a:cubicBezTo>
                <a:cubicBezTo>
                  <a:pt x="21759" y="38847"/>
                  <a:pt x="21926" y="38847"/>
                  <a:pt x="22192" y="38714"/>
                </a:cubicBezTo>
                <a:cubicBezTo>
                  <a:pt x="22722" y="38437"/>
                  <a:pt x="23172" y="38288"/>
                  <a:pt x="23686" y="38288"/>
                </a:cubicBezTo>
                <a:cubicBezTo>
                  <a:pt x="23916" y="38288"/>
                  <a:pt x="24159" y="38318"/>
                  <a:pt x="24427" y="38380"/>
                </a:cubicBezTo>
                <a:cubicBezTo>
                  <a:pt x="24640" y="38441"/>
                  <a:pt x="24908" y="38585"/>
                  <a:pt x="25156" y="38585"/>
                </a:cubicBezTo>
                <a:cubicBezTo>
                  <a:pt x="25180" y="38585"/>
                  <a:pt x="25204" y="38583"/>
                  <a:pt x="25228" y="38580"/>
                </a:cubicBezTo>
                <a:cubicBezTo>
                  <a:pt x="25428" y="38547"/>
                  <a:pt x="25595" y="38514"/>
                  <a:pt x="25762" y="38480"/>
                </a:cubicBezTo>
                <a:cubicBezTo>
                  <a:pt x="25873" y="38447"/>
                  <a:pt x="25963" y="38432"/>
                  <a:pt x="26034" y="38432"/>
                </a:cubicBezTo>
                <a:cubicBezTo>
                  <a:pt x="26388" y="38432"/>
                  <a:pt x="26295" y="38797"/>
                  <a:pt x="26295" y="39047"/>
                </a:cubicBezTo>
                <a:cubicBezTo>
                  <a:pt x="26329" y="39381"/>
                  <a:pt x="26596" y="39514"/>
                  <a:pt x="26896" y="39514"/>
                </a:cubicBezTo>
                <a:cubicBezTo>
                  <a:pt x="26917" y="39518"/>
                  <a:pt x="26940" y="39520"/>
                  <a:pt x="26963" y="39520"/>
                </a:cubicBezTo>
                <a:cubicBezTo>
                  <a:pt x="27152" y="39520"/>
                  <a:pt x="27381" y="39407"/>
                  <a:pt x="27530" y="39348"/>
                </a:cubicBezTo>
                <a:cubicBezTo>
                  <a:pt x="27665" y="39302"/>
                  <a:pt x="27780" y="39282"/>
                  <a:pt x="27878" y="39282"/>
                </a:cubicBezTo>
                <a:cubicBezTo>
                  <a:pt x="28433" y="39282"/>
                  <a:pt x="28450" y="39928"/>
                  <a:pt x="28564" y="40382"/>
                </a:cubicBezTo>
                <a:cubicBezTo>
                  <a:pt x="28730" y="40949"/>
                  <a:pt x="29131" y="41049"/>
                  <a:pt x="29664" y="41182"/>
                </a:cubicBezTo>
                <a:cubicBezTo>
                  <a:pt x="30370" y="41318"/>
                  <a:pt x="30722" y="41762"/>
                  <a:pt x="31349" y="41762"/>
                </a:cubicBezTo>
                <a:cubicBezTo>
                  <a:pt x="31493" y="41762"/>
                  <a:pt x="31652" y="41739"/>
                  <a:pt x="31833" y="41683"/>
                </a:cubicBezTo>
                <a:cubicBezTo>
                  <a:pt x="32466" y="41482"/>
                  <a:pt x="32933" y="41015"/>
                  <a:pt x="33400" y="40548"/>
                </a:cubicBezTo>
                <a:cubicBezTo>
                  <a:pt x="34201" y="39781"/>
                  <a:pt x="35502" y="39781"/>
                  <a:pt x="36536" y="39581"/>
                </a:cubicBezTo>
                <a:cubicBezTo>
                  <a:pt x="36903" y="39514"/>
                  <a:pt x="37270" y="39381"/>
                  <a:pt x="37637" y="39247"/>
                </a:cubicBezTo>
                <a:cubicBezTo>
                  <a:pt x="37603" y="38947"/>
                  <a:pt x="37603" y="38680"/>
                  <a:pt x="37737" y="38414"/>
                </a:cubicBezTo>
                <a:cubicBezTo>
                  <a:pt x="37904" y="37980"/>
                  <a:pt x="38304" y="37546"/>
                  <a:pt x="38371" y="37079"/>
                </a:cubicBezTo>
                <a:cubicBezTo>
                  <a:pt x="38452" y="36605"/>
                  <a:pt x="38173" y="36500"/>
                  <a:pt x="37821" y="36500"/>
                </a:cubicBezTo>
                <a:cubicBezTo>
                  <a:pt x="37538" y="36500"/>
                  <a:pt x="37208" y="36567"/>
                  <a:pt x="36978" y="36567"/>
                </a:cubicBezTo>
                <a:cubicBezTo>
                  <a:pt x="36909" y="36567"/>
                  <a:pt x="36850" y="36561"/>
                  <a:pt x="36803" y="36546"/>
                </a:cubicBezTo>
                <a:cubicBezTo>
                  <a:pt x="36536" y="36479"/>
                  <a:pt x="36436" y="36379"/>
                  <a:pt x="36302" y="36179"/>
                </a:cubicBezTo>
                <a:cubicBezTo>
                  <a:pt x="35969" y="35678"/>
                  <a:pt x="36136" y="34778"/>
                  <a:pt x="35969" y="34244"/>
                </a:cubicBezTo>
                <a:cubicBezTo>
                  <a:pt x="35835" y="33677"/>
                  <a:pt x="35368" y="33377"/>
                  <a:pt x="35168" y="32910"/>
                </a:cubicBezTo>
                <a:cubicBezTo>
                  <a:pt x="34768" y="31942"/>
                  <a:pt x="35402" y="31909"/>
                  <a:pt x="35902" y="31275"/>
                </a:cubicBezTo>
                <a:cubicBezTo>
                  <a:pt x="36536" y="30475"/>
                  <a:pt x="35535" y="29274"/>
                  <a:pt x="36369" y="28606"/>
                </a:cubicBezTo>
                <a:cubicBezTo>
                  <a:pt x="36469" y="28506"/>
                  <a:pt x="36569" y="28440"/>
                  <a:pt x="36603" y="28373"/>
                </a:cubicBezTo>
                <a:lnTo>
                  <a:pt x="36569" y="28373"/>
                </a:lnTo>
                <a:cubicBezTo>
                  <a:pt x="36354" y="28311"/>
                  <a:pt x="36423" y="27965"/>
                  <a:pt x="36618" y="27965"/>
                </a:cubicBezTo>
                <a:cubicBezTo>
                  <a:pt x="36634" y="27965"/>
                  <a:pt x="36652" y="27968"/>
                  <a:pt x="36669" y="27973"/>
                </a:cubicBezTo>
                <a:cubicBezTo>
                  <a:pt x="36636" y="27873"/>
                  <a:pt x="36569" y="27773"/>
                  <a:pt x="36503" y="27572"/>
                </a:cubicBezTo>
                <a:cubicBezTo>
                  <a:pt x="36403" y="27239"/>
                  <a:pt x="36436" y="26905"/>
                  <a:pt x="36403" y="26538"/>
                </a:cubicBezTo>
                <a:cubicBezTo>
                  <a:pt x="36374" y="26215"/>
                  <a:pt x="36229" y="26103"/>
                  <a:pt x="36023" y="26103"/>
                </a:cubicBezTo>
                <a:cubicBezTo>
                  <a:pt x="35561" y="26103"/>
                  <a:pt x="34793" y="26664"/>
                  <a:pt x="34346" y="26664"/>
                </a:cubicBezTo>
                <a:cubicBezTo>
                  <a:pt x="34293" y="26664"/>
                  <a:pt x="34244" y="26656"/>
                  <a:pt x="34201" y="26638"/>
                </a:cubicBezTo>
                <a:cubicBezTo>
                  <a:pt x="33434" y="26305"/>
                  <a:pt x="33701" y="25571"/>
                  <a:pt x="33967" y="25037"/>
                </a:cubicBezTo>
                <a:cubicBezTo>
                  <a:pt x="34334" y="24370"/>
                  <a:pt x="34368" y="23936"/>
                  <a:pt x="34968" y="23436"/>
                </a:cubicBezTo>
                <a:cubicBezTo>
                  <a:pt x="35469" y="23036"/>
                  <a:pt x="35969" y="22802"/>
                  <a:pt x="36369" y="22269"/>
                </a:cubicBezTo>
                <a:cubicBezTo>
                  <a:pt x="36603" y="21968"/>
                  <a:pt x="36803" y="21768"/>
                  <a:pt x="37170" y="21601"/>
                </a:cubicBezTo>
                <a:cubicBezTo>
                  <a:pt x="37303" y="21568"/>
                  <a:pt x="37970" y="21335"/>
                  <a:pt x="37904" y="21201"/>
                </a:cubicBezTo>
                <a:cubicBezTo>
                  <a:pt x="37870" y="21068"/>
                  <a:pt x="37770" y="20901"/>
                  <a:pt x="37770" y="20768"/>
                </a:cubicBezTo>
                <a:cubicBezTo>
                  <a:pt x="37791" y="20291"/>
                  <a:pt x="38173" y="20200"/>
                  <a:pt x="38579" y="20200"/>
                </a:cubicBezTo>
                <a:cubicBezTo>
                  <a:pt x="38826" y="20200"/>
                  <a:pt x="39082" y="20234"/>
                  <a:pt x="39271" y="20234"/>
                </a:cubicBezTo>
                <a:cubicBezTo>
                  <a:pt x="40005" y="20234"/>
                  <a:pt x="39738" y="19133"/>
                  <a:pt x="39872" y="18666"/>
                </a:cubicBezTo>
                <a:cubicBezTo>
                  <a:pt x="40005" y="18132"/>
                  <a:pt x="40172" y="17632"/>
                  <a:pt x="40405" y="17132"/>
                </a:cubicBezTo>
                <a:cubicBezTo>
                  <a:pt x="40839" y="16298"/>
                  <a:pt x="41439" y="14930"/>
                  <a:pt x="42340" y="14463"/>
                </a:cubicBezTo>
                <a:cubicBezTo>
                  <a:pt x="42474" y="14396"/>
                  <a:pt x="42574" y="14363"/>
                  <a:pt x="42707" y="14296"/>
                </a:cubicBezTo>
                <a:cubicBezTo>
                  <a:pt x="42640" y="14029"/>
                  <a:pt x="42574" y="13796"/>
                  <a:pt x="42507" y="13529"/>
                </a:cubicBezTo>
                <a:cubicBezTo>
                  <a:pt x="42273" y="13529"/>
                  <a:pt x="42140" y="13529"/>
                  <a:pt x="41873" y="13462"/>
                </a:cubicBezTo>
                <a:cubicBezTo>
                  <a:pt x="41373" y="13296"/>
                  <a:pt x="40806" y="13162"/>
                  <a:pt x="40339" y="12862"/>
                </a:cubicBezTo>
                <a:cubicBezTo>
                  <a:pt x="40038" y="12662"/>
                  <a:pt x="39838" y="12362"/>
                  <a:pt x="39505" y="12195"/>
                </a:cubicBezTo>
                <a:cubicBezTo>
                  <a:pt x="39271" y="12095"/>
                  <a:pt x="39004" y="12028"/>
                  <a:pt x="38804" y="11861"/>
                </a:cubicBezTo>
                <a:cubicBezTo>
                  <a:pt x="38571" y="11728"/>
                  <a:pt x="38304" y="11561"/>
                  <a:pt x="38237" y="11261"/>
                </a:cubicBezTo>
                <a:cubicBezTo>
                  <a:pt x="38237" y="11183"/>
                  <a:pt x="38197" y="10583"/>
                  <a:pt x="37930" y="10583"/>
                </a:cubicBezTo>
                <a:cubicBezTo>
                  <a:pt x="37852" y="10583"/>
                  <a:pt x="37756" y="10633"/>
                  <a:pt x="37637" y="10760"/>
                </a:cubicBezTo>
                <a:cubicBezTo>
                  <a:pt x="37570" y="10860"/>
                  <a:pt x="37470" y="10994"/>
                  <a:pt x="37370" y="11061"/>
                </a:cubicBezTo>
                <a:cubicBezTo>
                  <a:pt x="37242" y="11103"/>
                  <a:pt x="37114" y="11160"/>
                  <a:pt x="36985" y="11160"/>
                </a:cubicBezTo>
                <a:cubicBezTo>
                  <a:pt x="36913" y="11160"/>
                  <a:pt x="36841" y="11142"/>
                  <a:pt x="36769" y="11094"/>
                </a:cubicBezTo>
                <a:cubicBezTo>
                  <a:pt x="35936" y="10660"/>
                  <a:pt x="35602" y="9626"/>
                  <a:pt x="34668" y="9326"/>
                </a:cubicBezTo>
                <a:cubicBezTo>
                  <a:pt x="34134" y="9126"/>
                  <a:pt x="33667" y="8225"/>
                  <a:pt x="33634" y="7692"/>
                </a:cubicBezTo>
                <a:cubicBezTo>
                  <a:pt x="33601" y="7158"/>
                  <a:pt x="33767" y="6624"/>
                  <a:pt x="33701" y="6090"/>
                </a:cubicBezTo>
                <a:cubicBezTo>
                  <a:pt x="33693" y="5950"/>
                  <a:pt x="33670" y="5895"/>
                  <a:pt x="33639" y="5895"/>
                </a:cubicBezTo>
                <a:cubicBezTo>
                  <a:pt x="33538" y="5895"/>
                  <a:pt x="33344" y="6481"/>
                  <a:pt x="33267" y="6557"/>
                </a:cubicBezTo>
                <a:cubicBezTo>
                  <a:pt x="33049" y="6835"/>
                  <a:pt x="32688" y="7031"/>
                  <a:pt x="32341" y="7031"/>
                </a:cubicBezTo>
                <a:cubicBezTo>
                  <a:pt x="32105" y="7031"/>
                  <a:pt x="31875" y="6940"/>
                  <a:pt x="31699" y="6724"/>
                </a:cubicBezTo>
                <a:cubicBezTo>
                  <a:pt x="31432" y="6357"/>
                  <a:pt x="31199" y="6024"/>
                  <a:pt x="31199" y="5557"/>
                </a:cubicBezTo>
                <a:cubicBezTo>
                  <a:pt x="31165" y="5123"/>
                  <a:pt x="31199" y="4389"/>
                  <a:pt x="30865" y="4122"/>
                </a:cubicBezTo>
                <a:cubicBezTo>
                  <a:pt x="30598" y="3922"/>
                  <a:pt x="30365" y="3822"/>
                  <a:pt x="30065" y="3689"/>
                </a:cubicBezTo>
                <a:cubicBezTo>
                  <a:pt x="29764" y="3522"/>
                  <a:pt x="29364" y="3355"/>
                  <a:pt x="29164" y="3055"/>
                </a:cubicBezTo>
                <a:cubicBezTo>
                  <a:pt x="29064" y="2888"/>
                  <a:pt x="28964" y="2721"/>
                  <a:pt x="28931" y="2521"/>
                </a:cubicBezTo>
                <a:cubicBezTo>
                  <a:pt x="28860" y="2117"/>
                  <a:pt x="28734" y="2037"/>
                  <a:pt x="28582" y="2037"/>
                </a:cubicBezTo>
                <a:cubicBezTo>
                  <a:pt x="28482" y="2037"/>
                  <a:pt x="28371" y="2071"/>
                  <a:pt x="28256" y="2071"/>
                </a:cubicBezTo>
                <a:cubicBezTo>
                  <a:pt x="28215" y="2071"/>
                  <a:pt x="28172" y="2067"/>
                  <a:pt x="28130" y="2054"/>
                </a:cubicBezTo>
                <a:cubicBezTo>
                  <a:pt x="27363" y="1854"/>
                  <a:pt x="26962" y="1020"/>
                  <a:pt x="26929" y="253"/>
                </a:cubicBezTo>
                <a:cubicBezTo>
                  <a:pt x="26929" y="186"/>
                  <a:pt x="26929" y="119"/>
                  <a:pt x="26929" y="53"/>
                </a:cubicBezTo>
                <a:cubicBezTo>
                  <a:pt x="26807" y="67"/>
                  <a:pt x="26686" y="72"/>
                  <a:pt x="26564" y="72"/>
                </a:cubicBezTo>
                <a:cubicBezTo>
                  <a:pt x="26124" y="72"/>
                  <a:pt x="25682" y="1"/>
                  <a:pt x="25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3"/>
          <p:cNvSpPr/>
          <p:nvPr/>
        </p:nvSpPr>
        <p:spPr>
          <a:xfrm>
            <a:off x="2864856" y="3573251"/>
            <a:ext cx="378684" cy="367370"/>
          </a:xfrm>
          <a:custGeom>
            <a:avLst/>
            <a:gdLst/>
            <a:ahLst/>
            <a:cxnLst/>
            <a:rect l="l" t="t" r="r" b="b"/>
            <a:pathLst>
              <a:path w="20015" h="19417" extrusionOk="0">
                <a:moveTo>
                  <a:pt x="8939" y="0"/>
                </a:moveTo>
                <a:cubicBezTo>
                  <a:pt x="8928" y="0"/>
                  <a:pt x="8917" y="1"/>
                  <a:pt x="8907" y="2"/>
                </a:cubicBezTo>
                <a:cubicBezTo>
                  <a:pt x="8540" y="2"/>
                  <a:pt x="8206" y="102"/>
                  <a:pt x="7873" y="236"/>
                </a:cubicBezTo>
                <a:cubicBezTo>
                  <a:pt x="7305" y="469"/>
                  <a:pt x="7539" y="1303"/>
                  <a:pt x="6872" y="1604"/>
                </a:cubicBezTo>
                <a:cubicBezTo>
                  <a:pt x="6071" y="1970"/>
                  <a:pt x="6138" y="2538"/>
                  <a:pt x="5638" y="3171"/>
                </a:cubicBezTo>
                <a:cubicBezTo>
                  <a:pt x="5522" y="3333"/>
                  <a:pt x="5342" y="3431"/>
                  <a:pt x="5153" y="3431"/>
                </a:cubicBezTo>
                <a:cubicBezTo>
                  <a:pt x="5070" y="3431"/>
                  <a:pt x="4985" y="3412"/>
                  <a:pt x="4904" y="3371"/>
                </a:cubicBezTo>
                <a:cubicBezTo>
                  <a:pt x="4637" y="3238"/>
                  <a:pt x="4470" y="3071"/>
                  <a:pt x="4270" y="2871"/>
                </a:cubicBezTo>
                <a:cubicBezTo>
                  <a:pt x="4139" y="2747"/>
                  <a:pt x="4023" y="2696"/>
                  <a:pt x="3920" y="2696"/>
                </a:cubicBezTo>
                <a:cubicBezTo>
                  <a:pt x="3525" y="2696"/>
                  <a:pt x="3336" y="3461"/>
                  <a:pt x="3336" y="3805"/>
                </a:cubicBezTo>
                <a:cubicBezTo>
                  <a:pt x="3336" y="3905"/>
                  <a:pt x="3236" y="4005"/>
                  <a:pt x="3136" y="4005"/>
                </a:cubicBezTo>
                <a:cubicBezTo>
                  <a:pt x="2569" y="3972"/>
                  <a:pt x="2035" y="3939"/>
                  <a:pt x="1501" y="3772"/>
                </a:cubicBezTo>
                <a:cubicBezTo>
                  <a:pt x="1268" y="3705"/>
                  <a:pt x="901" y="3505"/>
                  <a:pt x="601" y="3405"/>
                </a:cubicBezTo>
                <a:cubicBezTo>
                  <a:pt x="501" y="3738"/>
                  <a:pt x="300" y="4105"/>
                  <a:pt x="200" y="4372"/>
                </a:cubicBezTo>
                <a:cubicBezTo>
                  <a:pt x="67" y="4739"/>
                  <a:pt x="0" y="5073"/>
                  <a:pt x="67" y="5440"/>
                </a:cubicBezTo>
                <a:cubicBezTo>
                  <a:pt x="234" y="6374"/>
                  <a:pt x="1601" y="6807"/>
                  <a:pt x="1234" y="7875"/>
                </a:cubicBezTo>
                <a:cubicBezTo>
                  <a:pt x="1193" y="8020"/>
                  <a:pt x="1294" y="8101"/>
                  <a:pt x="1408" y="8101"/>
                </a:cubicBezTo>
                <a:cubicBezTo>
                  <a:pt x="1477" y="8101"/>
                  <a:pt x="1551" y="8071"/>
                  <a:pt x="1601" y="8008"/>
                </a:cubicBezTo>
                <a:cubicBezTo>
                  <a:pt x="2002" y="7508"/>
                  <a:pt x="2102" y="6807"/>
                  <a:pt x="2302" y="6207"/>
                </a:cubicBezTo>
                <a:cubicBezTo>
                  <a:pt x="2442" y="5741"/>
                  <a:pt x="2711" y="4902"/>
                  <a:pt x="3201" y="4902"/>
                </a:cubicBezTo>
                <a:cubicBezTo>
                  <a:pt x="3414" y="4902"/>
                  <a:pt x="3667" y="5060"/>
                  <a:pt x="3970" y="5473"/>
                </a:cubicBezTo>
                <a:cubicBezTo>
                  <a:pt x="4203" y="5773"/>
                  <a:pt x="4403" y="6240"/>
                  <a:pt x="4604" y="6574"/>
                </a:cubicBezTo>
                <a:cubicBezTo>
                  <a:pt x="5071" y="7408"/>
                  <a:pt x="3803" y="8308"/>
                  <a:pt x="4403" y="9009"/>
                </a:cubicBezTo>
                <a:cubicBezTo>
                  <a:pt x="4604" y="9276"/>
                  <a:pt x="4837" y="9376"/>
                  <a:pt x="5104" y="9543"/>
                </a:cubicBezTo>
                <a:cubicBezTo>
                  <a:pt x="5337" y="9643"/>
                  <a:pt x="5504" y="9809"/>
                  <a:pt x="5538" y="10043"/>
                </a:cubicBezTo>
                <a:cubicBezTo>
                  <a:pt x="5538" y="10104"/>
                  <a:pt x="5509" y="10621"/>
                  <a:pt x="5400" y="10621"/>
                </a:cubicBezTo>
                <a:cubicBezTo>
                  <a:pt x="5391" y="10621"/>
                  <a:pt x="5381" y="10618"/>
                  <a:pt x="5371" y="10610"/>
                </a:cubicBezTo>
                <a:cubicBezTo>
                  <a:pt x="5336" y="10582"/>
                  <a:pt x="5299" y="10570"/>
                  <a:pt x="5262" y="10570"/>
                </a:cubicBezTo>
                <a:cubicBezTo>
                  <a:pt x="5122" y="10570"/>
                  <a:pt x="4991" y="10745"/>
                  <a:pt x="5071" y="10877"/>
                </a:cubicBezTo>
                <a:cubicBezTo>
                  <a:pt x="5471" y="11511"/>
                  <a:pt x="5938" y="11944"/>
                  <a:pt x="6538" y="12345"/>
                </a:cubicBezTo>
                <a:cubicBezTo>
                  <a:pt x="7105" y="12745"/>
                  <a:pt x="7572" y="13112"/>
                  <a:pt x="7973" y="13679"/>
                </a:cubicBezTo>
                <a:cubicBezTo>
                  <a:pt x="8139" y="13912"/>
                  <a:pt x="8239" y="14313"/>
                  <a:pt x="8440" y="14513"/>
                </a:cubicBezTo>
                <a:cubicBezTo>
                  <a:pt x="8582" y="14620"/>
                  <a:pt x="8754" y="14689"/>
                  <a:pt x="8923" y="14689"/>
                </a:cubicBezTo>
                <a:cubicBezTo>
                  <a:pt x="9071" y="14689"/>
                  <a:pt x="9216" y="14637"/>
                  <a:pt x="9340" y="14513"/>
                </a:cubicBezTo>
                <a:cubicBezTo>
                  <a:pt x="9596" y="14234"/>
                  <a:pt x="9819" y="13988"/>
                  <a:pt x="10134" y="13988"/>
                </a:cubicBezTo>
                <a:cubicBezTo>
                  <a:pt x="10271" y="13988"/>
                  <a:pt x="10426" y="14034"/>
                  <a:pt x="10608" y="14146"/>
                </a:cubicBezTo>
                <a:cubicBezTo>
                  <a:pt x="11008" y="14379"/>
                  <a:pt x="11275" y="14713"/>
                  <a:pt x="11575" y="15046"/>
                </a:cubicBezTo>
                <a:cubicBezTo>
                  <a:pt x="12009" y="15513"/>
                  <a:pt x="12376" y="15980"/>
                  <a:pt x="12609" y="16581"/>
                </a:cubicBezTo>
                <a:cubicBezTo>
                  <a:pt x="12676" y="16814"/>
                  <a:pt x="12776" y="17115"/>
                  <a:pt x="12943" y="17315"/>
                </a:cubicBezTo>
                <a:cubicBezTo>
                  <a:pt x="13477" y="17815"/>
                  <a:pt x="14077" y="17682"/>
                  <a:pt x="14711" y="17815"/>
                </a:cubicBezTo>
                <a:cubicBezTo>
                  <a:pt x="15278" y="17915"/>
                  <a:pt x="15678" y="18516"/>
                  <a:pt x="16078" y="18849"/>
                </a:cubicBezTo>
                <a:cubicBezTo>
                  <a:pt x="16312" y="19049"/>
                  <a:pt x="16445" y="19216"/>
                  <a:pt x="16679" y="19416"/>
                </a:cubicBezTo>
                <a:cubicBezTo>
                  <a:pt x="16679" y="19183"/>
                  <a:pt x="16779" y="18883"/>
                  <a:pt x="16746" y="18616"/>
                </a:cubicBezTo>
                <a:cubicBezTo>
                  <a:pt x="16679" y="18582"/>
                  <a:pt x="16679" y="18482"/>
                  <a:pt x="16712" y="18416"/>
                </a:cubicBezTo>
                <a:cubicBezTo>
                  <a:pt x="16712" y="18382"/>
                  <a:pt x="16712" y="18382"/>
                  <a:pt x="16712" y="18349"/>
                </a:cubicBezTo>
                <a:cubicBezTo>
                  <a:pt x="16645" y="18082"/>
                  <a:pt x="16479" y="17848"/>
                  <a:pt x="16112" y="17715"/>
                </a:cubicBezTo>
                <a:cubicBezTo>
                  <a:pt x="15411" y="17515"/>
                  <a:pt x="14677" y="17281"/>
                  <a:pt x="14110" y="16881"/>
                </a:cubicBezTo>
                <a:cubicBezTo>
                  <a:pt x="13577" y="16481"/>
                  <a:pt x="13110" y="16014"/>
                  <a:pt x="12876" y="15380"/>
                </a:cubicBezTo>
                <a:cubicBezTo>
                  <a:pt x="12442" y="14279"/>
                  <a:pt x="12176" y="13345"/>
                  <a:pt x="11275" y="12511"/>
                </a:cubicBezTo>
                <a:cubicBezTo>
                  <a:pt x="10708" y="11978"/>
                  <a:pt x="10208" y="11411"/>
                  <a:pt x="9974" y="10643"/>
                </a:cubicBezTo>
                <a:cubicBezTo>
                  <a:pt x="9807" y="10043"/>
                  <a:pt x="9674" y="9409"/>
                  <a:pt x="9173" y="8942"/>
                </a:cubicBezTo>
                <a:cubicBezTo>
                  <a:pt x="8907" y="8709"/>
                  <a:pt x="8606" y="8508"/>
                  <a:pt x="8373" y="8275"/>
                </a:cubicBezTo>
                <a:cubicBezTo>
                  <a:pt x="7639" y="7508"/>
                  <a:pt x="6972" y="6107"/>
                  <a:pt x="7973" y="5273"/>
                </a:cubicBezTo>
                <a:cubicBezTo>
                  <a:pt x="8497" y="4859"/>
                  <a:pt x="9112" y="4708"/>
                  <a:pt x="9748" y="4708"/>
                </a:cubicBezTo>
                <a:cubicBezTo>
                  <a:pt x="10650" y="4708"/>
                  <a:pt x="11593" y="5013"/>
                  <a:pt x="12376" y="5306"/>
                </a:cubicBezTo>
                <a:cubicBezTo>
                  <a:pt x="12865" y="5479"/>
                  <a:pt x="13355" y="5726"/>
                  <a:pt x="13887" y="5726"/>
                </a:cubicBezTo>
                <a:cubicBezTo>
                  <a:pt x="13972" y="5726"/>
                  <a:pt x="14057" y="5720"/>
                  <a:pt x="14144" y="5706"/>
                </a:cubicBezTo>
                <a:cubicBezTo>
                  <a:pt x="14450" y="5683"/>
                  <a:pt x="14740" y="5659"/>
                  <a:pt x="15037" y="5659"/>
                </a:cubicBezTo>
                <a:cubicBezTo>
                  <a:pt x="15160" y="5659"/>
                  <a:pt x="15284" y="5663"/>
                  <a:pt x="15411" y="5673"/>
                </a:cubicBezTo>
                <a:cubicBezTo>
                  <a:pt x="16178" y="5673"/>
                  <a:pt x="16979" y="5673"/>
                  <a:pt x="17646" y="6073"/>
                </a:cubicBezTo>
                <a:cubicBezTo>
                  <a:pt x="17813" y="6207"/>
                  <a:pt x="17980" y="6374"/>
                  <a:pt x="18013" y="6574"/>
                </a:cubicBezTo>
                <a:cubicBezTo>
                  <a:pt x="18107" y="6901"/>
                  <a:pt x="18314" y="6950"/>
                  <a:pt x="18568" y="6950"/>
                </a:cubicBezTo>
                <a:cubicBezTo>
                  <a:pt x="18677" y="6950"/>
                  <a:pt x="18794" y="6941"/>
                  <a:pt x="18914" y="6941"/>
                </a:cubicBezTo>
                <a:cubicBezTo>
                  <a:pt x="19069" y="6941"/>
                  <a:pt x="19255" y="7000"/>
                  <a:pt x="19401" y="7000"/>
                </a:cubicBezTo>
                <a:cubicBezTo>
                  <a:pt x="19473" y="7000"/>
                  <a:pt x="19536" y="6985"/>
                  <a:pt x="19581" y="6941"/>
                </a:cubicBezTo>
                <a:cubicBezTo>
                  <a:pt x="19748" y="6774"/>
                  <a:pt x="20015" y="6640"/>
                  <a:pt x="19981" y="6340"/>
                </a:cubicBezTo>
                <a:cubicBezTo>
                  <a:pt x="19881" y="5306"/>
                  <a:pt x="18980" y="5740"/>
                  <a:pt x="18580" y="5073"/>
                </a:cubicBezTo>
                <a:cubicBezTo>
                  <a:pt x="18347" y="4672"/>
                  <a:pt x="18413" y="4072"/>
                  <a:pt x="18480" y="3538"/>
                </a:cubicBezTo>
                <a:lnTo>
                  <a:pt x="18480" y="3538"/>
                </a:lnTo>
                <a:cubicBezTo>
                  <a:pt x="18380" y="3605"/>
                  <a:pt x="18280" y="3638"/>
                  <a:pt x="18180" y="3672"/>
                </a:cubicBezTo>
                <a:cubicBezTo>
                  <a:pt x="18131" y="3683"/>
                  <a:pt x="18084" y="3688"/>
                  <a:pt x="18039" y="3688"/>
                </a:cubicBezTo>
                <a:cubicBezTo>
                  <a:pt x="17715" y="3688"/>
                  <a:pt x="17472" y="3432"/>
                  <a:pt x="17162" y="3432"/>
                </a:cubicBezTo>
                <a:cubicBezTo>
                  <a:pt x="17011" y="3432"/>
                  <a:pt x="16845" y="3492"/>
                  <a:pt x="16645" y="3672"/>
                </a:cubicBezTo>
                <a:cubicBezTo>
                  <a:pt x="16402" y="3899"/>
                  <a:pt x="16172" y="3990"/>
                  <a:pt x="15956" y="3990"/>
                </a:cubicBezTo>
                <a:cubicBezTo>
                  <a:pt x="15314" y="3990"/>
                  <a:pt x="14784" y="3187"/>
                  <a:pt x="14310" y="2738"/>
                </a:cubicBezTo>
                <a:cubicBezTo>
                  <a:pt x="13610" y="2071"/>
                  <a:pt x="12876" y="1503"/>
                  <a:pt x="12042" y="1003"/>
                </a:cubicBezTo>
                <a:cubicBezTo>
                  <a:pt x="11675" y="803"/>
                  <a:pt x="11442" y="603"/>
                  <a:pt x="11275" y="236"/>
                </a:cubicBezTo>
                <a:cubicBezTo>
                  <a:pt x="11008" y="406"/>
                  <a:pt x="10636" y="522"/>
                  <a:pt x="10299" y="522"/>
                </a:cubicBezTo>
                <a:cubicBezTo>
                  <a:pt x="10172" y="522"/>
                  <a:pt x="10050" y="506"/>
                  <a:pt x="9941" y="469"/>
                </a:cubicBezTo>
                <a:cubicBezTo>
                  <a:pt x="9652" y="373"/>
                  <a:pt x="9210" y="0"/>
                  <a:pt x="89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3"/>
          <p:cNvSpPr/>
          <p:nvPr/>
        </p:nvSpPr>
        <p:spPr>
          <a:xfrm>
            <a:off x="3008742" y="3669610"/>
            <a:ext cx="249101" cy="238184"/>
          </a:xfrm>
          <a:custGeom>
            <a:avLst/>
            <a:gdLst/>
            <a:ahLst/>
            <a:cxnLst/>
            <a:rect l="l" t="t" r="r" b="b"/>
            <a:pathLst>
              <a:path w="13166" h="12589" extrusionOk="0">
                <a:moveTo>
                  <a:pt x="2318" y="0"/>
                </a:moveTo>
                <a:cubicBezTo>
                  <a:pt x="2110" y="0"/>
                  <a:pt x="1904" y="24"/>
                  <a:pt x="1702" y="80"/>
                </a:cubicBezTo>
                <a:cubicBezTo>
                  <a:pt x="1001" y="247"/>
                  <a:pt x="1" y="547"/>
                  <a:pt x="301" y="1581"/>
                </a:cubicBezTo>
                <a:cubicBezTo>
                  <a:pt x="468" y="2081"/>
                  <a:pt x="668" y="2548"/>
                  <a:pt x="1035" y="2882"/>
                </a:cubicBezTo>
                <a:cubicBezTo>
                  <a:pt x="1502" y="3315"/>
                  <a:pt x="2136" y="3682"/>
                  <a:pt x="2369" y="4283"/>
                </a:cubicBezTo>
                <a:cubicBezTo>
                  <a:pt x="2603" y="4816"/>
                  <a:pt x="2669" y="5484"/>
                  <a:pt x="2969" y="5984"/>
                </a:cubicBezTo>
                <a:cubicBezTo>
                  <a:pt x="3236" y="6418"/>
                  <a:pt x="3603" y="6785"/>
                  <a:pt x="3970" y="7118"/>
                </a:cubicBezTo>
                <a:cubicBezTo>
                  <a:pt x="4437" y="7552"/>
                  <a:pt x="4871" y="8019"/>
                  <a:pt x="5138" y="8619"/>
                </a:cubicBezTo>
                <a:cubicBezTo>
                  <a:pt x="5571" y="9753"/>
                  <a:pt x="5771" y="10954"/>
                  <a:pt x="6939" y="11588"/>
                </a:cubicBezTo>
                <a:cubicBezTo>
                  <a:pt x="7639" y="11955"/>
                  <a:pt x="8440" y="12055"/>
                  <a:pt x="9107" y="12422"/>
                </a:cubicBezTo>
                <a:cubicBezTo>
                  <a:pt x="9207" y="12489"/>
                  <a:pt x="9307" y="12522"/>
                  <a:pt x="9374" y="12589"/>
                </a:cubicBezTo>
                <a:cubicBezTo>
                  <a:pt x="9474" y="12322"/>
                  <a:pt x="9641" y="12088"/>
                  <a:pt x="9908" y="11888"/>
                </a:cubicBezTo>
                <a:cubicBezTo>
                  <a:pt x="10041" y="11788"/>
                  <a:pt x="10975" y="11121"/>
                  <a:pt x="10908" y="10921"/>
                </a:cubicBezTo>
                <a:cubicBezTo>
                  <a:pt x="10842" y="10754"/>
                  <a:pt x="10775" y="10587"/>
                  <a:pt x="10775" y="10420"/>
                </a:cubicBezTo>
                <a:cubicBezTo>
                  <a:pt x="10775" y="9875"/>
                  <a:pt x="11243" y="9776"/>
                  <a:pt x="11705" y="9776"/>
                </a:cubicBezTo>
                <a:cubicBezTo>
                  <a:pt x="11809" y="9776"/>
                  <a:pt x="11912" y="9781"/>
                  <a:pt x="12009" y="9787"/>
                </a:cubicBezTo>
                <a:cubicBezTo>
                  <a:pt x="11748" y="9199"/>
                  <a:pt x="11487" y="8451"/>
                  <a:pt x="12352" y="8451"/>
                </a:cubicBezTo>
                <a:cubicBezTo>
                  <a:pt x="12371" y="8451"/>
                  <a:pt x="12390" y="8452"/>
                  <a:pt x="12410" y="8452"/>
                </a:cubicBezTo>
                <a:cubicBezTo>
                  <a:pt x="12419" y="8453"/>
                  <a:pt x="12429" y="8453"/>
                  <a:pt x="12438" y="8453"/>
                </a:cubicBezTo>
                <a:cubicBezTo>
                  <a:pt x="13165" y="8453"/>
                  <a:pt x="12710" y="7179"/>
                  <a:pt x="12743" y="6718"/>
                </a:cubicBezTo>
                <a:cubicBezTo>
                  <a:pt x="12776" y="6551"/>
                  <a:pt x="12877" y="6384"/>
                  <a:pt x="13043" y="6284"/>
                </a:cubicBezTo>
                <a:cubicBezTo>
                  <a:pt x="12510" y="6084"/>
                  <a:pt x="12143" y="5817"/>
                  <a:pt x="12109" y="5150"/>
                </a:cubicBezTo>
                <a:cubicBezTo>
                  <a:pt x="12076" y="4650"/>
                  <a:pt x="12043" y="4149"/>
                  <a:pt x="12143" y="3649"/>
                </a:cubicBezTo>
                <a:cubicBezTo>
                  <a:pt x="12243" y="3215"/>
                  <a:pt x="12376" y="2648"/>
                  <a:pt x="12276" y="2181"/>
                </a:cubicBezTo>
                <a:lnTo>
                  <a:pt x="12276" y="2181"/>
                </a:lnTo>
                <a:cubicBezTo>
                  <a:pt x="12154" y="2279"/>
                  <a:pt x="12032" y="2341"/>
                  <a:pt x="11884" y="2341"/>
                </a:cubicBezTo>
                <a:cubicBezTo>
                  <a:pt x="11829" y="2341"/>
                  <a:pt x="11772" y="2333"/>
                  <a:pt x="11709" y="2315"/>
                </a:cubicBezTo>
                <a:cubicBezTo>
                  <a:pt x="11648" y="2296"/>
                  <a:pt x="11565" y="2290"/>
                  <a:pt x="11469" y="2290"/>
                </a:cubicBezTo>
                <a:cubicBezTo>
                  <a:pt x="11291" y="2290"/>
                  <a:pt x="11069" y="2311"/>
                  <a:pt x="10857" y="2311"/>
                </a:cubicBezTo>
                <a:cubicBezTo>
                  <a:pt x="10561" y="2311"/>
                  <a:pt x="10285" y="2271"/>
                  <a:pt x="10175" y="2081"/>
                </a:cubicBezTo>
                <a:cubicBezTo>
                  <a:pt x="9708" y="1281"/>
                  <a:pt x="9441" y="1047"/>
                  <a:pt x="8473" y="1014"/>
                </a:cubicBezTo>
                <a:cubicBezTo>
                  <a:pt x="8167" y="990"/>
                  <a:pt x="7860" y="967"/>
                  <a:pt x="7554" y="967"/>
                </a:cubicBezTo>
                <a:cubicBezTo>
                  <a:pt x="7427" y="967"/>
                  <a:pt x="7299" y="971"/>
                  <a:pt x="7172" y="980"/>
                </a:cubicBezTo>
                <a:cubicBezTo>
                  <a:pt x="7006" y="991"/>
                  <a:pt x="6851" y="997"/>
                  <a:pt x="6705" y="997"/>
                </a:cubicBezTo>
                <a:cubicBezTo>
                  <a:pt x="5973" y="997"/>
                  <a:pt x="5449" y="858"/>
                  <a:pt x="4671" y="580"/>
                </a:cubicBezTo>
                <a:cubicBezTo>
                  <a:pt x="3931" y="342"/>
                  <a:pt x="3109" y="0"/>
                  <a:pt x="23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3"/>
          <p:cNvSpPr/>
          <p:nvPr/>
        </p:nvSpPr>
        <p:spPr>
          <a:xfrm>
            <a:off x="2772715" y="2616604"/>
            <a:ext cx="136338" cy="120426"/>
          </a:xfrm>
          <a:custGeom>
            <a:avLst/>
            <a:gdLst/>
            <a:ahLst/>
            <a:cxnLst/>
            <a:rect l="l" t="t" r="r" b="b"/>
            <a:pathLst>
              <a:path w="7206" h="6365" extrusionOk="0">
                <a:moveTo>
                  <a:pt x="3767" y="1"/>
                </a:moveTo>
                <a:cubicBezTo>
                  <a:pt x="3571" y="1"/>
                  <a:pt x="3379" y="43"/>
                  <a:pt x="3236" y="129"/>
                </a:cubicBezTo>
                <a:cubicBezTo>
                  <a:pt x="2869" y="296"/>
                  <a:pt x="2569" y="763"/>
                  <a:pt x="2235" y="1063"/>
                </a:cubicBezTo>
                <a:cubicBezTo>
                  <a:pt x="2153" y="1042"/>
                  <a:pt x="2072" y="1032"/>
                  <a:pt x="1991" y="1032"/>
                </a:cubicBezTo>
                <a:cubicBezTo>
                  <a:pt x="1191" y="1032"/>
                  <a:pt x="491" y="2019"/>
                  <a:pt x="67" y="2564"/>
                </a:cubicBezTo>
                <a:cubicBezTo>
                  <a:pt x="0" y="2698"/>
                  <a:pt x="67" y="2865"/>
                  <a:pt x="200" y="2865"/>
                </a:cubicBezTo>
                <a:cubicBezTo>
                  <a:pt x="1034" y="3031"/>
                  <a:pt x="1101" y="3365"/>
                  <a:pt x="1201" y="4099"/>
                </a:cubicBezTo>
                <a:cubicBezTo>
                  <a:pt x="1234" y="4499"/>
                  <a:pt x="1434" y="4833"/>
                  <a:pt x="1668" y="5200"/>
                </a:cubicBezTo>
                <a:cubicBezTo>
                  <a:pt x="2202" y="6033"/>
                  <a:pt x="3669" y="5867"/>
                  <a:pt x="4503" y="6100"/>
                </a:cubicBezTo>
                <a:cubicBezTo>
                  <a:pt x="4828" y="6202"/>
                  <a:pt x="5164" y="6364"/>
                  <a:pt x="5491" y="6364"/>
                </a:cubicBezTo>
                <a:cubicBezTo>
                  <a:pt x="5702" y="6364"/>
                  <a:pt x="5908" y="6297"/>
                  <a:pt x="6104" y="6100"/>
                </a:cubicBezTo>
                <a:cubicBezTo>
                  <a:pt x="7038" y="5166"/>
                  <a:pt x="6805" y="3932"/>
                  <a:pt x="7139" y="2731"/>
                </a:cubicBezTo>
                <a:cubicBezTo>
                  <a:pt x="7205" y="2598"/>
                  <a:pt x="7072" y="2498"/>
                  <a:pt x="6972" y="2464"/>
                </a:cubicBezTo>
                <a:cubicBezTo>
                  <a:pt x="6238" y="2464"/>
                  <a:pt x="5404" y="2364"/>
                  <a:pt x="4737" y="2097"/>
                </a:cubicBezTo>
                <a:cubicBezTo>
                  <a:pt x="4503" y="1964"/>
                  <a:pt x="4837" y="596"/>
                  <a:pt x="4470" y="229"/>
                </a:cubicBezTo>
                <a:cubicBezTo>
                  <a:pt x="4298" y="77"/>
                  <a:pt x="4029" y="1"/>
                  <a:pt x="37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3"/>
          <p:cNvSpPr/>
          <p:nvPr/>
        </p:nvSpPr>
        <p:spPr>
          <a:xfrm>
            <a:off x="3361543" y="2418986"/>
            <a:ext cx="75756" cy="54603"/>
          </a:xfrm>
          <a:custGeom>
            <a:avLst/>
            <a:gdLst/>
            <a:ahLst/>
            <a:cxnLst/>
            <a:rect l="l" t="t" r="r" b="b"/>
            <a:pathLst>
              <a:path w="4004" h="2886" extrusionOk="0">
                <a:moveTo>
                  <a:pt x="2636" y="0"/>
                </a:moveTo>
                <a:cubicBezTo>
                  <a:pt x="1501" y="67"/>
                  <a:pt x="801" y="1001"/>
                  <a:pt x="100" y="1735"/>
                </a:cubicBezTo>
                <a:cubicBezTo>
                  <a:pt x="34" y="1801"/>
                  <a:pt x="0" y="1968"/>
                  <a:pt x="100" y="2035"/>
                </a:cubicBezTo>
                <a:cubicBezTo>
                  <a:pt x="680" y="2502"/>
                  <a:pt x="1344" y="2886"/>
                  <a:pt x="1962" y="2886"/>
                </a:cubicBezTo>
                <a:cubicBezTo>
                  <a:pt x="2446" y="2886"/>
                  <a:pt x="2903" y="2650"/>
                  <a:pt x="3269" y="2035"/>
                </a:cubicBezTo>
                <a:cubicBezTo>
                  <a:pt x="3536" y="1635"/>
                  <a:pt x="4003" y="834"/>
                  <a:pt x="3703" y="334"/>
                </a:cubicBezTo>
                <a:cubicBezTo>
                  <a:pt x="3550" y="93"/>
                  <a:pt x="3339" y="10"/>
                  <a:pt x="3117" y="10"/>
                </a:cubicBezTo>
                <a:cubicBezTo>
                  <a:pt x="3002" y="10"/>
                  <a:pt x="2883" y="32"/>
                  <a:pt x="2769" y="67"/>
                </a:cubicBezTo>
                <a:cubicBezTo>
                  <a:pt x="2736" y="33"/>
                  <a:pt x="2702" y="0"/>
                  <a:pt x="26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3"/>
          <p:cNvSpPr/>
          <p:nvPr/>
        </p:nvSpPr>
        <p:spPr>
          <a:xfrm>
            <a:off x="3361543" y="2372084"/>
            <a:ext cx="58709" cy="32580"/>
          </a:xfrm>
          <a:custGeom>
            <a:avLst/>
            <a:gdLst/>
            <a:ahLst/>
            <a:cxnLst/>
            <a:rect l="l" t="t" r="r" b="b"/>
            <a:pathLst>
              <a:path w="3103" h="1722" extrusionOk="0">
                <a:moveTo>
                  <a:pt x="1745" y="1"/>
                </a:moveTo>
                <a:cubicBezTo>
                  <a:pt x="1086" y="1"/>
                  <a:pt x="368" y="352"/>
                  <a:pt x="67" y="911"/>
                </a:cubicBezTo>
                <a:cubicBezTo>
                  <a:pt x="0" y="1045"/>
                  <a:pt x="67" y="1211"/>
                  <a:pt x="234" y="1211"/>
                </a:cubicBezTo>
                <a:cubicBezTo>
                  <a:pt x="467" y="1211"/>
                  <a:pt x="434" y="1312"/>
                  <a:pt x="667" y="1445"/>
                </a:cubicBezTo>
                <a:cubicBezTo>
                  <a:pt x="901" y="1612"/>
                  <a:pt x="1134" y="1678"/>
                  <a:pt x="1435" y="1712"/>
                </a:cubicBezTo>
                <a:cubicBezTo>
                  <a:pt x="1529" y="1718"/>
                  <a:pt x="1623" y="1722"/>
                  <a:pt x="1716" y="1722"/>
                </a:cubicBezTo>
                <a:cubicBezTo>
                  <a:pt x="2120" y="1722"/>
                  <a:pt x="2511" y="1649"/>
                  <a:pt x="2836" y="1378"/>
                </a:cubicBezTo>
                <a:cubicBezTo>
                  <a:pt x="2969" y="1278"/>
                  <a:pt x="3036" y="1178"/>
                  <a:pt x="3069" y="1045"/>
                </a:cubicBezTo>
                <a:cubicBezTo>
                  <a:pt x="3103" y="911"/>
                  <a:pt x="3103" y="744"/>
                  <a:pt x="3036" y="611"/>
                </a:cubicBezTo>
                <a:cubicBezTo>
                  <a:pt x="2969" y="478"/>
                  <a:pt x="2836" y="411"/>
                  <a:pt x="2702" y="344"/>
                </a:cubicBezTo>
                <a:cubicBezTo>
                  <a:pt x="2454" y="107"/>
                  <a:pt x="2108" y="1"/>
                  <a:pt x="17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3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 PROMOTERS</a:t>
            </a:r>
            <a:endParaRPr/>
          </a:p>
        </p:txBody>
      </p:sp>
      <p:sp>
        <p:nvSpPr>
          <p:cNvPr id="583" name="Google Shape;583;p63"/>
          <p:cNvSpPr txBox="1"/>
          <p:nvPr/>
        </p:nvSpPr>
        <p:spPr>
          <a:xfrm>
            <a:off x="5767100" y="3031244"/>
            <a:ext cx="22143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Saturn is a gas giant and has rings</a:t>
            </a:r>
            <a:endParaRPr sz="12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84" name="Google Shape;584;p63"/>
          <p:cNvSpPr txBox="1"/>
          <p:nvPr/>
        </p:nvSpPr>
        <p:spPr>
          <a:xfrm>
            <a:off x="5767100" y="1795125"/>
            <a:ext cx="1463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Mars</a:t>
            </a:r>
            <a:endParaRPr sz="1800">
              <a:solidFill>
                <a:schemeClr val="dk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585" name="Google Shape;585;p63"/>
          <p:cNvSpPr txBox="1"/>
          <p:nvPr/>
        </p:nvSpPr>
        <p:spPr>
          <a:xfrm>
            <a:off x="7302828" y="4187800"/>
            <a:ext cx="739514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86" name="Google Shape;586;p63"/>
          <p:cNvSpPr txBox="1"/>
          <p:nvPr/>
        </p:nvSpPr>
        <p:spPr>
          <a:xfrm>
            <a:off x="5767100" y="3390750"/>
            <a:ext cx="1463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Jupiter</a:t>
            </a:r>
            <a:endParaRPr sz="1800">
              <a:solidFill>
                <a:schemeClr val="dk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587" name="Google Shape;587;p63"/>
          <p:cNvSpPr txBox="1"/>
          <p:nvPr/>
        </p:nvSpPr>
        <p:spPr>
          <a:xfrm>
            <a:off x="5767100" y="3838566"/>
            <a:ext cx="22143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Jupiter is the biggest planet</a:t>
            </a:r>
            <a:endParaRPr sz="12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88" name="Google Shape;588;p63"/>
          <p:cNvSpPr txBox="1"/>
          <p:nvPr/>
        </p:nvSpPr>
        <p:spPr>
          <a:xfrm>
            <a:off x="5767100" y="2587550"/>
            <a:ext cx="1463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rPr>
              <a:t>Saturn</a:t>
            </a:r>
            <a:endParaRPr sz="1800">
              <a:solidFill>
                <a:schemeClr val="dk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589" name="Google Shape;589;p63"/>
          <p:cNvSpPr/>
          <p:nvPr/>
        </p:nvSpPr>
        <p:spPr>
          <a:xfrm>
            <a:off x="5318842" y="1830280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3"/>
          <p:cNvSpPr/>
          <p:nvPr/>
        </p:nvSpPr>
        <p:spPr>
          <a:xfrm>
            <a:off x="5318842" y="2622705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3"/>
          <p:cNvSpPr/>
          <p:nvPr/>
        </p:nvSpPr>
        <p:spPr>
          <a:xfrm>
            <a:off x="5318842" y="3415130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3"/>
          <p:cNvSpPr/>
          <p:nvPr/>
        </p:nvSpPr>
        <p:spPr>
          <a:xfrm>
            <a:off x="1381942" y="3703480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3"/>
          <p:cNvSpPr/>
          <p:nvPr/>
        </p:nvSpPr>
        <p:spPr>
          <a:xfrm>
            <a:off x="2868629" y="2057168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3"/>
          <p:cNvSpPr/>
          <p:nvPr/>
        </p:nvSpPr>
        <p:spPr>
          <a:xfrm>
            <a:off x="2471042" y="3442393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3"/>
          <p:cNvSpPr/>
          <p:nvPr/>
        </p:nvSpPr>
        <p:spPr>
          <a:xfrm>
            <a:off x="3069342" y="2882968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3"/>
          <p:cNvSpPr/>
          <p:nvPr/>
        </p:nvSpPr>
        <p:spPr>
          <a:xfrm>
            <a:off x="1933342" y="3198980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3"/>
          <p:cNvSpPr/>
          <p:nvPr/>
        </p:nvSpPr>
        <p:spPr>
          <a:xfrm>
            <a:off x="713229" y="21650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3"/>
          <p:cNvSpPr/>
          <p:nvPr/>
        </p:nvSpPr>
        <p:spPr>
          <a:xfrm>
            <a:off x="1134204" y="21650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02805D-41CF-4571-9E74-7271A0F49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05" y="646729"/>
            <a:ext cx="4246023" cy="44724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2E8525-3B88-40CF-ABCC-C5711EDB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842" y="1841808"/>
            <a:ext cx="3111883" cy="23544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0088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██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19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eurozone.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CA08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██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članice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tečajnom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mehanizmu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ERM II bez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izuzeća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Bugar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Bugarska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Hrvat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Hrvatska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FFBBB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██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tečajnog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mehanizma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ERM II s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izuzećem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Dan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Danska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██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5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tečajnog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mehanizma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obvezne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pristupiti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eurozoni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čim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zadovolje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uvjete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konvergencije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Češ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Češka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Mađar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Mađarska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Polj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Poljska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Rumunj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Rumunjska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Šved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Švedska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7CF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██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4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monetarnim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ugovorom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Ando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Andora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Mona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Monako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San Mari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 Marino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Vatik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Vatikan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4B008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██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unilateralno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euro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6" tooltip="Koso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Kosovo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Crna Go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Crna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Crna Go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Gora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title"/>
          </p:nvPr>
        </p:nvSpPr>
        <p:spPr>
          <a:xfrm>
            <a:off x="4723850" y="1978275"/>
            <a:ext cx="4420150" cy="17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EURO KOVANICE</a:t>
            </a:r>
            <a:endParaRPr dirty="0"/>
          </a:p>
        </p:txBody>
      </p:sp>
      <p:pic>
        <p:nvPicPr>
          <p:cNvPr id="313" name="Google Shape;313;p46"/>
          <p:cNvPicPr preferRelativeResize="0"/>
          <p:nvPr/>
        </p:nvPicPr>
        <p:blipFill rotWithShape="1">
          <a:blip r:embed="rId3">
            <a:alphaModFix/>
          </a:blip>
          <a:srcRect t="1950" b="1950"/>
          <a:stretch/>
        </p:blipFill>
        <p:spPr>
          <a:xfrm>
            <a:off x="-236874" y="-53325"/>
            <a:ext cx="4420151" cy="5196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6"/>
          <p:cNvSpPr/>
          <p:nvPr/>
        </p:nvSpPr>
        <p:spPr>
          <a:xfrm>
            <a:off x="4723850" y="1678721"/>
            <a:ext cx="1326300" cy="1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15" name="Google Shape;315;p46"/>
          <p:cNvSpPr/>
          <p:nvPr/>
        </p:nvSpPr>
        <p:spPr>
          <a:xfrm>
            <a:off x="7284679" y="789509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D756F3-60D9-4FAB-BBCF-7D9593D43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9"/>
          <p:cNvPicPr preferRelativeResize="0"/>
          <p:nvPr/>
        </p:nvPicPr>
        <p:blipFill rotWithShape="1">
          <a:blip r:embed="rId3">
            <a:alphaModFix/>
          </a:blip>
          <a:srcRect t="5635" b="3182"/>
          <a:stretch/>
        </p:blipFill>
        <p:spPr>
          <a:xfrm>
            <a:off x="5600250" y="1359597"/>
            <a:ext cx="3619951" cy="393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9"/>
          <p:cNvSpPr txBox="1">
            <a:spLocks noGrp="1"/>
          </p:cNvSpPr>
          <p:nvPr>
            <p:ph type="subTitle" idx="1"/>
          </p:nvPr>
        </p:nvSpPr>
        <p:spPr>
          <a:xfrm>
            <a:off x="713250" y="2011675"/>
            <a:ext cx="3858900" cy="18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en-GB" sz="1600" dirty="0">
                <a:solidFill>
                  <a:schemeClr val="lt1"/>
                </a:solidFill>
              </a:rPr>
              <a:t>O</a:t>
            </a:r>
            <a:r>
              <a:rPr lang="pl-PL" sz="1600" dirty="0">
                <a:solidFill>
                  <a:schemeClr val="lt1"/>
                </a:solidFill>
              </a:rPr>
              <a:t>sam različitih apoena: 1, 2, 5, 10, 20 i 50 c, te 1 i 2 €</a:t>
            </a:r>
            <a:endParaRPr lang="en-GB" sz="1600" dirty="0">
              <a:solidFill>
                <a:schemeClr val="lt1"/>
              </a:solidFill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600" dirty="0" err="1">
                <a:solidFill>
                  <a:schemeClr val="lt1"/>
                </a:solidFill>
              </a:rPr>
              <a:t>Svaki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apoen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ima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jedinstveno</a:t>
            </a:r>
            <a:r>
              <a:rPr lang="en-GB" sz="1600" dirty="0">
                <a:solidFill>
                  <a:schemeClr val="lt1"/>
                </a:solidFill>
              </a:rPr>
              <a:t>, </a:t>
            </a:r>
            <a:r>
              <a:rPr lang="en-GB" sz="1600" dirty="0" err="1">
                <a:solidFill>
                  <a:schemeClr val="lt1"/>
                </a:solidFill>
              </a:rPr>
              <a:t>zajedničko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naličje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pl-PL" sz="1600" dirty="0">
                <a:solidFill>
                  <a:schemeClr val="lt1"/>
                </a:solidFill>
              </a:rPr>
              <a:t>Dizajn kovanica 1, 2 i 5 c prikazuje Europu u odnosu na svijet</a:t>
            </a:r>
            <a:endParaRPr lang="en-GB" sz="1600" dirty="0">
              <a:solidFill>
                <a:schemeClr val="lt1"/>
              </a:solidFill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600" dirty="0" err="1">
                <a:solidFill>
                  <a:schemeClr val="lt1"/>
                </a:solidFill>
              </a:rPr>
              <a:t>Kovanice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simboliziraju</a:t>
            </a:r>
            <a:r>
              <a:rPr lang="en-GB" sz="1600" dirty="0">
                <a:solidFill>
                  <a:schemeClr val="lt1"/>
                </a:solidFill>
              </a:rPr>
              <a:t> </a:t>
            </a:r>
            <a:r>
              <a:rPr lang="en-GB" sz="1600" dirty="0" err="1">
                <a:solidFill>
                  <a:schemeClr val="lt1"/>
                </a:solidFill>
              </a:rPr>
              <a:t>jedinstvo</a:t>
            </a:r>
            <a:r>
              <a:rPr lang="en-GB" sz="1600" dirty="0">
                <a:solidFill>
                  <a:schemeClr val="lt1"/>
                </a:solidFill>
              </a:rPr>
              <a:t> EU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353" name="Google Shape;353;p49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0002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4" name="Google Shape;354;p49"/>
          <p:cNvSpPr/>
          <p:nvPr/>
        </p:nvSpPr>
        <p:spPr>
          <a:xfrm>
            <a:off x="2482704" y="4690431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KOVANICE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38" name="Google Shape;338;p47"/>
          <p:cNvSpPr/>
          <p:nvPr/>
        </p:nvSpPr>
        <p:spPr>
          <a:xfrm>
            <a:off x="4399054" y="655222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6F2B5-F350-4205-AA5A-4F10890E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13" y="1649874"/>
            <a:ext cx="1818600" cy="181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3D86D-7B74-4E7D-8371-A8B662026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339" y="1701894"/>
            <a:ext cx="1758523" cy="171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54FAF-1B4B-4C08-BC88-9E1A96584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888" y="1848922"/>
            <a:ext cx="159067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KOVANICE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24" name="Google Shape;324;p47"/>
          <p:cNvSpPr txBox="1">
            <a:spLocks noGrp="1"/>
          </p:cNvSpPr>
          <p:nvPr>
            <p:ph type="subTitle" idx="4"/>
          </p:nvPr>
        </p:nvSpPr>
        <p:spPr>
          <a:xfrm>
            <a:off x="1005556" y="2750675"/>
            <a:ext cx="1818600" cy="36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38" name="Google Shape;338;p47"/>
          <p:cNvSpPr/>
          <p:nvPr/>
        </p:nvSpPr>
        <p:spPr>
          <a:xfrm>
            <a:off x="4399054" y="655222"/>
            <a:ext cx="319985" cy="304704"/>
          </a:xfrm>
          <a:custGeom>
            <a:avLst/>
            <a:gdLst/>
            <a:ahLst/>
            <a:cxnLst/>
            <a:rect l="l" t="t" r="r" b="b"/>
            <a:pathLst>
              <a:path w="20249" h="19282" extrusionOk="0">
                <a:moveTo>
                  <a:pt x="10107" y="1"/>
                </a:moveTo>
                <a:lnTo>
                  <a:pt x="12509" y="7373"/>
                </a:lnTo>
                <a:lnTo>
                  <a:pt x="20248" y="7373"/>
                </a:lnTo>
                <a:lnTo>
                  <a:pt x="13977" y="11909"/>
                </a:lnTo>
                <a:lnTo>
                  <a:pt x="16379" y="19281"/>
                </a:lnTo>
                <a:lnTo>
                  <a:pt x="10107" y="14745"/>
                </a:lnTo>
                <a:lnTo>
                  <a:pt x="3870" y="19281"/>
                </a:lnTo>
                <a:lnTo>
                  <a:pt x="6238" y="11909"/>
                </a:lnTo>
                <a:lnTo>
                  <a:pt x="0" y="7373"/>
                </a:lnTo>
                <a:lnTo>
                  <a:pt x="7739" y="7373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91844-2AC6-4E19-9D21-90C5FDB9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4" y="2226267"/>
            <a:ext cx="1409716" cy="1409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C0F12-716F-42CE-A176-4BE14520A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272" y="2208285"/>
            <a:ext cx="1445680" cy="1445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7A723-A50B-44E8-8CC0-CFBB592E5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154" y="2331058"/>
            <a:ext cx="1304925" cy="1304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AB80C2-2E60-4EAB-A7A1-8422FDFF2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164" y="2483458"/>
            <a:ext cx="1152525" cy="1152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4E21F4-42A8-4B35-AE75-1D6E90A1F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774" y="2643596"/>
            <a:ext cx="1000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theme/theme1.xml><?xml version="1.0" encoding="utf-8"?>
<a:theme xmlns:a="http://schemas.openxmlformats.org/drawingml/2006/main" name="Euro Day by Slidesgo">
  <a:themeElements>
    <a:clrScheme name="Simple Light">
      <a:dk1>
        <a:srgbClr val="0E0071"/>
      </a:dk1>
      <a:lt1>
        <a:srgbClr val="033397"/>
      </a:lt1>
      <a:dk2>
        <a:srgbClr val="0B32F4"/>
      </a:dk2>
      <a:lt2>
        <a:srgbClr val="F6BE0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449C7D4548E74EB4D06312CC422588" ma:contentTypeVersion="14" ma:contentTypeDescription="Stvaranje novog dokumenta." ma:contentTypeScope="" ma:versionID="0e7609cb1b8387a562f3cf3cde3518c8">
  <xsd:schema xmlns:xsd="http://www.w3.org/2001/XMLSchema" xmlns:xs="http://www.w3.org/2001/XMLSchema" xmlns:p="http://schemas.microsoft.com/office/2006/metadata/properties" xmlns:ns2="903dd0af-58d5-438b-9dc9-c77095b3ca47" xmlns:ns3="8864c600-b6b4-4f31-863e-fa4b6c3f8109" targetNamespace="http://schemas.microsoft.com/office/2006/metadata/properties" ma:root="true" ma:fieldsID="ab421c3d92294d4e7a5aea26b9be7631" ns2:_="" ns3:_="">
    <xsd:import namespace="903dd0af-58d5-438b-9dc9-c77095b3ca47"/>
    <xsd:import namespace="8864c600-b6b4-4f31-863e-fa4b6c3f81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dd0af-58d5-438b-9dc9-c77095b3c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4c600-b6b4-4f31-863e-fa4b6c3f810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77cf9cc-2cfe-4968-a766-2bb954b62952}" ma:internalName="TaxCatchAll" ma:showField="CatchAllData" ma:web="8864c600-b6b4-4f31-863e-fa4b6c3f8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3dd0af-58d5-438b-9dc9-c77095b3ca47">
      <Terms xmlns="http://schemas.microsoft.com/office/infopath/2007/PartnerControls"/>
    </lcf76f155ced4ddcb4097134ff3c332f>
    <TaxCatchAll xmlns="8864c600-b6b4-4f31-863e-fa4b6c3f8109" xsi:nil="true"/>
  </documentManagement>
</p:properties>
</file>

<file path=customXml/itemProps1.xml><?xml version="1.0" encoding="utf-8"?>
<ds:datastoreItem xmlns:ds="http://schemas.openxmlformats.org/officeDocument/2006/customXml" ds:itemID="{AABC0A6C-D2B9-4CEB-B6E6-50D669AECFD2}"/>
</file>

<file path=customXml/itemProps2.xml><?xml version="1.0" encoding="utf-8"?>
<ds:datastoreItem xmlns:ds="http://schemas.openxmlformats.org/officeDocument/2006/customXml" ds:itemID="{4AF1F3A1-2EF8-4664-9DA7-C1FFA667093E}"/>
</file>

<file path=customXml/itemProps3.xml><?xml version="1.0" encoding="utf-8"?>
<ds:datastoreItem xmlns:ds="http://schemas.openxmlformats.org/officeDocument/2006/customXml" ds:itemID="{9E00FC05-54B5-4B24-B7E7-DA50FD13AC8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On-screen Show (16:9)</PresentationFormat>
  <Paragraphs>108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Exo</vt:lpstr>
      <vt:lpstr>Lato</vt:lpstr>
      <vt:lpstr>Oswald</vt:lpstr>
      <vt:lpstr>Oswald SemiBold</vt:lpstr>
      <vt:lpstr>Arial</vt:lpstr>
      <vt:lpstr>Hind</vt:lpstr>
      <vt:lpstr>Barlow Condensed</vt:lpstr>
      <vt:lpstr>Righteous</vt:lpstr>
      <vt:lpstr>Open Sans</vt:lpstr>
      <vt:lpstr>Euro Day by Slidesgo</vt:lpstr>
      <vt:lpstr>EURO ZONA</vt:lpstr>
      <vt:lpstr>ŠTO JE EUROZONA?</vt:lpstr>
      <vt:lpstr>UPOTREBA EURA OD STRANE NE-ĆLANICA EU</vt:lpstr>
      <vt:lpstr>PROŠIRENJA</vt:lpstr>
      <vt:lpstr>EURO PROMOTERS</vt:lpstr>
      <vt:lpstr>EURO KOVANICE</vt:lpstr>
      <vt:lpstr>PowerPoint Presentation</vt:lpstr>
      <vt:lpstr>KOVANICE</vt:lpstr>
      <vt:lpstr>KOVANICE</vt:lpstr>
      <vt:lpstr>PowerPoint Presentation</vt:lpstr>
      <vt:lpstr>O NOVČANICAMA:</vt:lpstr>
      <vt:lpstr>PowerPoint Presentation</vt:lpstr>
      <vt:lpstr>23,353 milijuna novčanica</vt:lpstr>
      <vt:lpstr>EUROPSKA SREDIŠNJA BANKA</vt:lpstr>
      <vt:lpstr>ESB</vt:lpstr>
      <vt:lpstr>ŠTO SU PREDNOSTI EURA?</vt:lpstr>
      <vt:lpstr>TOP CURRENCIES</vt:lpstr>
      <vt:lpstr>HRVATSKA I EURO</vt:lpstr>
      <vt:lpstr>PREDNOSTI I NEDOSTACI UVOĐENJA EURA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 ZONA</dc:title>
  <dc:creator>janja</dc:creator>
  <cp:lastModifiedBy>Janja Mišić</cp:lastModifiedBy>
  <cp:revision>1</cp:revision>
  <dcterms:modified xsi:type="dcterms:W3CDTF">2022-04-03T10:32:28Z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0x0101007E449C7D4548E74EB4D06312CC422588</vt:lpwstr>
  </property>
</Properties>
</file>